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4"/>
  </p:sldMasterIdLst>
  <p:notesMasterIdLst>
    <p:notesMasterId r:id="rId42"/>
  </p:notesMasterIdLst>
  <p:handoutMasterIdLst>
    <p:handoutMasterId r:id="rId43"/>
  </p:handoutMasterIdLst>
  <p:sldIdLst>
    <p:sldId id="345" r:id="rId5"/>
    <p:sldId id="334" r:id="rId6"/>
    <p:sldId id="337" r:id="rId7"/>
    <p:sldId id="348" r:id="rId8"/>
    <p:sldId id="312" r:id="rId9"/>
    <p:sldId id="346" r:id="rId10"/>
    <p:sldId id="347" r:id="rId11"/>
    <p:sldId id="350" r:id="rId12"/>
    <p:sldId id="351" r:id="rId13"/>
    <p:sldId id="349" r:id="rId14"/>
    <p:sldId id="372" r:id="rId15"/>
    <p:sldId id="371" r:id="rId16"/>
    <p:sldId id="373" r:id="rId17"/>
    <p:sldId id="374" r:id="rId18"/>
    <p:sldId id="375" r:id="rId19"/>
    <p:sldId id="352" r:id="rId20"/>
    <p:sldId id="353" r:id="rId21"/>
    <p:sldId id="354" r:id="rId22"/>
    <p:sldId id="355" r:id="rId23"/>
    <p:sldId id="356" r:id="rId24"/>
    <p:sldId id="357" r:id="rId25"/>
    <p:sldId id="358" r:id="rId26"/>
    <p:sldId id="359" r:id="rId27"/>
    <p:sldId id="360" r:id="rId28"/>
    <p:sldId id="361" r:id="rId29"/>
    <p:sldId id="362" r:id="rId30"/>
    <p:sldId id="363" r:id="rId31"/>
    <p:sldId id="364" r:id="rId32"/>
    <p:sldId id="365" r:id="rId33"/>
    <p:sldId id="366" r:id="rId34"/>
    <p:sldId id="367" r:id="rId35"/>
    <p:sldId id="368" r:id="rId36"/>
    <p:sldId id="369" r:id="rId37"/>
    <p:sldId id="370" r:id="rId38"/>
    <p:sldId id="376" r:id="rId39"/>
    <p:sldId id="377" r:id="rId40"/>
    <p:sldId id="323" r:id="rId41"/>
  </p:sldIdLst>
  <p:sldSz cx="12192000" cy="6858000"/>
  <p:notesSz cx="6797675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DDF"/>
    <a:srgbClr val="009770"/>
    <a:srgbClr val="000000"/>
    <a:srgbClr val="0055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57"/>
    <p:restoredTop sz="94768"/>
  </p:normalViewPr>
  <p:slideViewPr>
    <p:cSldViewPr snapToGrid="0" snapToObjects="1" showGuides="1">
      <p:cViewPr varScale="1">
        <p:scale>
          <a:sx n="78" d="100"/>
          <a:sy n="78" d="100"/>
        </p:scale>
        <p:origin x="1301" y="67"/>
      </p:cViewPr>
      <p:guideLst>
        <p:guide orient="horz" pos="21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image" Target="../media/image14.jpg"/><Relationship Id="rId4" Type="http://schemas.openxmlformats.org/officeDocument/2006/relationships/image" Target="../media/image17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image" Target="../media/image14.jpg"/><Relationship Id="rId4" Type="http://schemas.openxmlformats.org/officeDocument/2006/relationships/image" Target="../media/image1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4AC8F4-2704-4DB2-8807-6F3788A78D61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247A9603-3C98-45FB-99B5-D8EAA4C59371}">
      <dgm:prSet phldrT="[Text]"/>
      <dgm:spPr/>
      <dgm:t>
        <a:bodyPr/>
        <a:lstStyle/>
        <a:p>
          <a:r>
            <a:rPr lang="de-DE" b="1" dirty="0"/>
            <a:t>Daten erfassen</a:t>
          </a:r>
          <a:endParaRPr lang="de-DE" dirty="0"/>
        </a:p>
      </dgm:t>
    </dgm:pt>
    <dgm:pt modelId="{D08C9797-F010-40C4-8F53-91B1A00922D2}" type="parTrans" cxnId="{3BDB8161-C321-45D3-A360-99A680B3C3F2}">
      <dgm:prSet/>
      <dgm:spPr/>
      <dgm:t>
        <a:bodyPr/>
        <a:lstStyle/>
        <a:p>
          <a:endParaRPr lang="de-DE"/>
        </a:p>
      </dgm:t>
    </dgm:pt>
    <dgm:pt modelId="{691F7D57-459E-49A8-A755-3E73BCE09C06}" type="sibTrans" cxnId="{3BDB8161-C321-45D3-A360-99A680B3C3F2}">
      <dgm:prSet/>
      <dgm:spPr/>
      <dgm:t>
        <a:bodyPr/>
        <a:lstStyle/>
        <a:p>
          <a:endParaRPr lang="de-DE"/>
        </a:p>
      </dgm:t>
    </dgm:pt>
    <dgm:pt modelId="{897D65BC-1E95-4975-B5FB-1F9BBB97108A}">
      <dgm:prSet phldrT="[Text]"/>
      <dgm:spPr/>
      <dgm:t>
        <a:bodyPr/>
        <a:lstStyle/>
        <a:p>
          <a:r>
            <a:rPr lang="de-DE" b="1" dirty="0"/>
            <a:t>Automatische Berechnung</a:t>
          </a:r>
          <a:endParaRPr lang="de-DE" dirty="0"/>
        </a:p>
      </dgm:t>
    </dgm:pt>
    <dgm:pt modelId="{0D0140D6-D3FA-4FBE-BA43-5F79E950AC0E}" type="parTrans" cxnId="{0B3D475A-D194-4C78-87F8-D45B8A774718}">
      <dgm:prSet/>
      <dgm:spPr/>
      <dgm:t>
        <a:bodyPr/>
        <a:lstStyle/>
        <a:p>
          <a:endParaRPr lang="de-DE"/>
        </a:p>
      </dgm:t>
    </dgm:pt>
    <dgm:pt modelId="{CFE8F32A-5C07-41E1-A09E-5B001CEC66DB}" type="sibTrans" cxnId="{0B3D475A-D194-4C78-87F8-D45B8A774718}">
      <dgm:prSet/>
      <dgm:spPr/>
      <dgm:t>
        <a:bodyPr/>
        <a:lstStyle/>
        <a:p>
          <a:endParaRPr lang="de-DE"/>
        </a:p>
      </dgm:t>
    </dgm:pt>
    <dgm:pt modelId="{DA6448EA-B860-474B-B4C9-0E7585EF72A0}">
      <dgm:prSet phldrT="[Text]"/>
      <dgm:spPr/>
      <dgm:t>
        <a:bodyPr/>
        <a:lstStyle/>
        <a:p>
          <a:r>
            <a:rPr lang="de-DE" b="1" dirty="0"/>
            <a:t>Erstellung der Lohnabrechnung</a:t>
          </a:r>
          <a:endParaRPr lang="de-DE" dirty="0"/>
        </a:p>
      </dgm:t>
    </dgm:pt>
    <dgm:pt modelId="{FA3F2802-8C8D-45B0-9F7F-83B05A91ED17}" type="parTrans" cxnId="{C0E0B41B-48F4-4559-A6D3-C473AAC51FCA}">
      <dgm:prSet/>
      <dgm:spPr/>
      <dgm:t>
        <a:bodyPr/>
        <a:lstStyle/>
        <a:p>
          <a:endParaRPr lang="de-DE"/>
        </a:p>
      </dgm:t>
    </dgm:pt>
    <dgm:pt modelId="{0692A9F3-0F46-4E45-A6E4-8BB2872BF9E8}" type="sibTrans" cxnId="{C0E0B41B-48F4-4559-A6D3-C473AAC51FCA}">
      <dgm:prSet/>
      <dgm:spPr/>
      <dgm:t>
        <a:bodyPr/>
        <a:lstStyle/>
        <a:p>
          <a:endParaRPr lang="de-DE"/>
        </a:p>
      </dgm:t>
    </dgm:pt>
    <dgm:pt modelId="{7644AA42-8302-40EA-A592-6A8A18113E5F}">
      <dgm:prSet phldrT="[Text]"/>
      <dgm:spPr/>
      <dgm:t>
        <a:bodyPr/>
        <a:lstStyle/>
        <a:p>
          <a:r>
            <a:rPr lang="de-DE" b="1" dirty="0"/>
            <a:t>Auszahlung</a:t>
          </a:r>
          <a:endParaRPr lang="de-DE" dirty="0"/>
        </a:p>
      </dgm:t>
    </dgm:pt>
    <dgm:pt modelId="{4DC1C140-D63A-4CA7-A388-E6547EBA716F}" type="parTrans" cxnId="{2E24D126-0CDC-4695-AC87-E598AB0ED08C}">
      <dgm:prSet/>
      <dgm:spPr/>
      <dgm:t>
        <a:bodyPr/>
        <a:lstStyle/>
        <a:p>
          <a:endParaRPr lang="de-DE"/>
        </a:p>
      </dgm:t>
    </dgm:pt>
    <dgm:pt modelId="{7D40CA8C-73E7-4FCA-BFA5-0EFC3B481437}" type="sibTrans" cxnId="{2E24D126-0CDC-4695-AC87-E598AB0ED08C}">
      <dgm:prSet/>
      <dgm:spPr/>
      <dgm:t>
        <a:bodyPr/>
        <a:lstStyle/>
        <a:p>
          <a:endParaRPr lang="de-DE"/>
        </a:p>
      </dgm:t>
    </dgm:pt>
    <dgm:pt modelId="{78CA49E8-CD43-40DC-8762-257352DFD3ED}" type="pres">
      <dgm:prSet presAssocID="{E14AC8F4-2704-4DB2-8807-6F3788A78D61}" presName="Name0" presStyleCnt="0">
        <dgm:presLayoutVars>
          <dgm:dir/>
          <dgm:resizeHandles val="exact"/>
        </dgm:presLayoutVars>
      </dgm:prSet>
      <dgm:spPr/>
    </dgm:pt>
    <dgm:pt modelId="{B76813AA-A9D7-4297-9E69-656F52DACD7B}" type="pres">
      <dgm:prSet presAssocID="{247A9603-3C98-45FB-99B5-D8EAA4C59371}" presName="composite" presStyleCnt="0"/>
      <dgm:spPr/>
    </dgm:pt>
    <dgm:pt modelId="{9E28ED95-8BB8-4CA2-93E4-AD0EB89F4A73}" type="pres">
      <dgm:prSet presAssocID="{247A9603-3C98-45FB-99B5-D8EAA4C59371}" presName="imagSh" presStyleLbl="bgImgPlace1" presStyleIdx="0" presStyleCnt="4"/>
      <dgm:spPr>
        <a:blipFill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9F70DA5D-2260-4EB4-9295-E28D9B0349F7}" type="pres">
      <dgm:prSet presAssocID="{247A9603-3C98-45FB-99B5-D8EAA4C59371}" presName="txNode" presStyleLbl="node1" presStyleIdx="0" presStyleCnt="4" custLinFactNeighborX="12326" custLinFactNeighborY="23552">
        <dgm:presLayoutVars>
          <dgm:bulletEnabled val="1"/>
        </dgm:presLayoutVars>
      </dgm:prSet>
      <dgm:spPr/>
    </dgm:pt>
    <dgm:pt modelId="{9F076B9D-20E8-485E-82EB-2DF2BB7AD223}" type="pres">
      <dgm:prSet presAssocID="{691F7D57-459E-49A8-A755-3E73BCE09C06}" presName="sibTrans" presStyleLbl="sibTrans2D1" presStyleIdx="0" presStyleCnt="3"/>
      <dgm:spPr/>
    </dgm:pt>
    <dgm:pt modelId="{52CFCA0D-F032-41D2-926E-6F1CEF982BC5}" type="pres">
      <dgm:prSet presAssocID="{691F7D57-459E-49A8-A755-3E73BCE09C06}" presName="connTx" presStyleLbl="sibTrans2D1" presStyleIdx="0" presStyleCnt="3"/>
      <dgm:spPr/>
    </dgm:pt>
    <dgm:pt modelId="{A9383128-399D-4206-8FA4-9A1083480756}" type="pres">
      <dgm:prSet presAssocID="{897D65BC-1E95-4975-B5FB-1F9BBB97108A}" presName="composite" presStyleCnt="0"/>
      <dgm:spPr/>
    </dgm:pt>
    <dgm:pt modelId="{062061EC-5E3A-4828-A167-EC5841513B64}" type="pres">
      <dgm:prSet presAssocID="{897D65BC-1E95-4975-B5FB-1F9BBB97108A}" presName="imagSh" presStyleLbl="bgImgPlace1" presStyleIdx="1" presStyleCnt="4"/>
      <dgm:spPr>
        <a:blipFill>
          <a:blip xmlns:r="http://schemas.openxmlformats.org/officeDocument/2006/relationships" r:embed="rId2"/>
          <a:srcRect/>
          <a:stretch>
            <a:fillRect l="-6000" r="-6000"/>
          </a:stretch>
        </a:blipFill>
      </dgm:spPr>
    </dgm:pt>
    <dgm:pt modelId="{76AD4F10-2900-49EE-89A5-F66C1B55E3EE}" type="pres">
      <dgm:prSet presAssocID="{897D65BC-1E95-4975-B5FB-1F9BBB97108A}" presName="txNode" presStyleLbl="node1" presStyleIdx="1" presStyleCnt="4" custLinFactNeighborX="7401" custLinFactNeighborY="23552">
        <dgm:presLayoutVars>
          <dgm:bulletEnabled val="1"/>
        </dgm:presLayoutVars>
      </dgm:prSet>
      <dgm:spPr/>
    </dgm:pt>
    <dgm:pt modelId="{7EA8AF42-5924-49E5-8DAF-9A2A97130EB0}" type="pres">
      <dgm:prSet presAssocID="{CFE8F32A-5C07-41E1-A09E-5B001CEC66DB}" presName="sibTrans" presStyleLbl="sibTrans2D1" presStyleIdx="1" presStyleCnt="3"/>
      <dgm:spPr/>
    </dgm:pt>
    <dgm:pt modelId="{FCEC023B-B370-409E-826C-0DC7887E64A5}" type="pres">
      <dgm:prSet presAssocID="{CFE8F32A-5C07-41E1-A09E-5B001CEC66DB}" presName="connTx" presStyleLbl="sibTrans2D1" presStyleIdx="1" presStyleCnt="3"/>
      <dgm:spPr/>
    </dgm:pt>
    <dgm:pt modelId="{20826A7C-8EA0-4BEB-B11E-7B12CDB0D2AF}" type="pres">
      <dgm:prSet presAssocID="{DA6448EA-B860-474B-B4C9-0E7585EF72A0}" presName="composite" presStyleCnt="0"/>
      <dgm:spPr/>
    </dgm:pt>
    <dgm:pt modelId="{3DA34AAC-7D8F-4AB3-A445-B9E32B5BC1DF}" type="pres">
      <dgm:prSet presAssocID="{DA6448EA-B860-474B-B4C9-0E7585EF72A0}" presName="imagSh" presStyleLbl="bgImgPlace1" presStyleIdx="2" presStyleCnt="4"/>
      <dgm:spPr>
        <a:blipFill>
          <a:blip xmlns:r="http://schemas.openxmlformats.org/officeDocument/2006/relationships" r:embed="rId3"/>
          <a:srcRect/>
          <a:stretch>
            <a:fillRect l="-25000" r="-25000"/>
          </a:stretch>
        </a:blipFill>
      </dgm:spPr>
    </dgm:pt>
    <dgm:pt modelId="{13B28681-9EBE-4195-BF15-4A6ACD0F58A0}" type="pres">
      <dgm:prSet presAssocID="{DA6448EA-B860-474B-B4C9-0E7585EF72A0}" presName="txNode" presStyleLbl="node1" presStyleIdx="2" presStyleCnt="4" custLinFactNeighborX="4845" custLinFactNeighborY="23552">
        <dgm:presLayoutVars>
          <dgm:bulletEnabled val="1"/>
        </dgm:presLayoutVars>
      </dgm:prSet>
      <dgm:spPr/>
    </dgm:pt>
    <dgm:pt modelId="{764AA9C7-6555-4FC9-849E-50667518216F}" type="pres">
      <dgm:prSet presAssocID="{0692A9F3-0F46-4E45-A6E4-8BB2872BF9E8}" presName="sibTrans" presStyleLbl="sibTrans2D1" presStyleIdx="2" presStyleCnt="3"/>
      <dgm:spPr/>
    </dgm:pt>
    <dgm:pt modelId="{FB4417D8-AEA2-4872-A96B-F12FDEFFAC5F}" type="pres">
      <dgm:prSet presAssocID="{0692A9F3-0F46-4E45-A6E4-8BB2872BF9E8}" presName="connTx" presStyleLbl="sibTrans2D1" presStyleIdx="2" presStyleCnt="3"/>
      <dgm:spPr/>
    </dgm:pt>
    <dgm:pt modelId="{CD40E9C9-F681-4924-B3B0-569C8E12982E}" type="pres">
      <dgm:prSet presAssocID="{7644AA42-8302-40EA-A592-6A8A18113E5F}" presName="composite" presStyleCnt="0"/>
      <dgm:spPr/>
    </dgm:pt>
    <dgm:pt modelId="{74CB2C94-F7E9-4693-B411-2F01CB87CD4D}" type="pres">
      <dgm:prSet presAssocID="{7644AA42-8302-40EA-A592-6A8A18113E5F}" presName="imagSh" presStyleLbl="bgImgPlace1" presStyleIdx="3" presStyleCnt="4"/>
      <dgm:spPr>
        <a:blipFill>
          <a:blip xmlns:r="http://schemas.openxmlformats.org/officeDocument/2006/relationships" r:embed="rId4"/>
          <a:srcRect/>
          <a:stretch>
            <a:fillRect l="-22000" r="-22000"/>
          </a:stretch>
        </a:blipFill>
      </dgm:spPr>
    </dgm:pt>
    <dgm:pt modelId="{BCBB243D-5CEB-42BE-8482-ACCC8F54B261}" type="pres">
      <dgm:prSet presAssocID="{7644AA42-8302-40EA-A592-6A8A18113E5F}" presName="txNode" presStyleLbl="node1" presStyleIdx="3" presStyleCnt="4" custLinFactNeighborX="4845" custLinFactNeighborY="23552">
        <dgm:presLayoutVars>
          <dgm:bulletEnabled val="1"/>
        </dgm:presLayoutVars>
      </dgm:prSet>
      <dgm:spPr/>
    </dgm:pt>
  </dgm:ptLst>
  <dgm:cxnLst>
    <dgm:cxn modelId="{4B7E2D06-16FD-4066-9802-0F586FFD30A3}" type="presOf" srcId="{DA6448EA-B860-474B-B4C9-0E7585EF72A0}" destId="{13B28681-9EBE-4195-BF15-4A6ACD0F58A0}" srcOrd="0" destOrd="0" presId="urn:microsoft.com/office/officeart/2005/8/layout/hProcess10"/>
    <dgm:cxn modelId="{974D7C0D-4CCB-4E55-B1D1-705695B91AC1}" type="presOf" srcId="{E14AC8F4-2704-4DB2-8807-6F3788A78D61}" destId="{78CA49E8-CD43-40DC-8762-257352DFD3ED}" srcOrd="0" destOrd="0" presId="urn:microsoft.com/office/officeart/2005/8/layout/hProcess10"/>
    <dgm:cxn modelId="{C0E0B41B-48F4-4559-A6D3-C473AAC51FCA}" srcId="{E14AC8F4-2704-4DB2-8807-6F3788A78D61}" destId="{DA6448EA-B860-474B-B4C9-0E7585EF72A0}" srcOrd="2" destOrd="0" parTransId="{FA3F2802-8C8D-45B0-9F7F-83B05A91ED17}" sibTransId="{0692A9F3-0F46-4E45-A6E4-8BB2872BF9E8}"/>
    <dgm:cxn modelId="{2E24D126-0CDC-4695-AC87-E598AB0ED08C}" srcId="{E14AC8F4-2704-4DB2-8807-6F3788A78D61}" destId="{7644AA42-8302-40EA-A592-6A8A18113E5F}" srcOrd="3" destOrd="0" parTransId="{4DC1C140-D63A-4CA7-A388-E6547EBA716F}" sibTransId="{7D40CA8C-73E7-4FCA-BFA5-0EFC3B481437}"/>
    <dgm:cxn modelId="{2C6E7560-535B-4FE1-B012-BE1E0DF1BAAB}" type="presOf" srcId="{CFE8F32A-5C07-41E1-A09E-5B001CEC66DB}" destId="{FCEC023B-B370-409E-826C-0DC7887E64A5}" srcOrd="1" destOrd="0" presId="urn:microsoft.com/office/officeart/2005/8/layout/hProcess10"/>
    <dgm:cxn modelId="{3BDB8161-C321-45D3-A360-99A680B3C3F2}" srcId="{E14AC8F4-2704-4DB2-8807-6F3788A78D61}" destId="{247A9603-3C98-45FB-99B5-D8EAA4C59371}" srcOrd="0" destOrd="0" parTransId="{D08C9797-F010-40C4-8F53-91B1A00922D2}" sibTransId="{691F7D57-459E-49A8-A755-3E73BCE09C06}"/>
    <dgm:cxn modelId="{F0E79A41-89C8-41CD-888A-2EF0AC349C6F}" type="presOf" srcId="{CFE8F32A-5C07-41E1-A09E-5B001CEC66DB}" destId="{7EA8AF42-5924-49E5-8DAF-9A2A97130EB0}" srcOrd="0" destOrd="0" presId="urn:microsoft.com/office/officeart/2005/8/layout/hProcess10"/>
    <dgm:cxn modelId="{2F243050-9EEB-430B-84C3-783578385422}" type="presOf" srcId="{897D65BC-1E95-4975-B5FB-1F9BBB97108A}" destId="{76AD4F10-2900-49EE-89A5-F66C1B55E3EE}" srcOrd="0" destOrd="0" presId="urn:microsoft.com/office/officeart/2005/8/layout/hProcess10"/>
    <dgm:cxn modelId="{0B3D475A-D194-4C78-87F8-D45B8A774718}" srcId="{E14AC8F4-2704-4DB2-8807-6F3788A78D61}" destId="{897D65BC-1E95-4975-B5FB-1F9BBB97108A}" srcOrd="1" destOrd="0" parTransId="{0D0140D6-D3FA-4FBE-BA43-5F79E950AC0E}" sibTransId="{CFE8F32A-5C07-41E1-A09E-5B001CEC66DB}"/>
    <dgm:cxn modelId="{ED69AC80-5341-478B-9E96-00A0C0A59A71}" type="presOf" srcId="{0692A9F3-0F46-4E45-A6E4-8BB2872BF9E8}" destId="{764AA9C7-6555-4FC9-849E-50667518216F}" srcOrd="0" destOrd="0" presId="urn:microsoft.com/office/officeart/2005/8/layout/hProcess10"/>
    <dgm:cxn modelId="{EDCEA486-BECA-41A7-9121-F47CC054761B}" type="presOf" srcId="{7644AA42-8302-40EA-A592-6A8A18113E5F}" destId="{BCBB243D-5CEB-42BE-8482-ACCC8F54B261}" srcOrd="0" destOrd="0" presId="urn:microsoft.com/office/officeart/2005/8/layout/hProcess10"/>
    <dgm:cxn modelId="{51FB23B1-4AE5-4075-89EF-B34749398FEE}" type="presOf" srcId="{247A9603-3C98-45FB-99B5-D8EAA4C59371}" destId="{9F70DA5D-2260-4EB4-9295-E28D9B0349F7}" srcOrd="0" destOrd="0" presId="urn:microsoft.com/office/officeart/2005/8/layout/hProcess10"/>
    <dgm:cxn modelId="{34EC41BF-3916-40DF-BAE0-BC6AD32C0625}" type="presOf" srcId="{0692A9F3-0F46-4E45-A6E4-8BB2872BF9E8}" destId="{FB4417D8-AEA2-4872-A96B-F12FDEFFAC5F}" srcOrd="1" destOrd="0" presId="urn:microsoft.com/office/officeart/2005/8/layout/hProcess10"/>
    <dgm:cxn modelId="{903153E4-9733-44C3-A269-EBDAA6258AEB}" type="presOf" srcId="{691F7D57-459E-49A8-A755-3E73BCE09C06}" destId="{52CFCA0D-F032-41D2-926E-6F1CEF982BC5}" srcOrd="1" destOrd="0" presId="urn:microsoft.com/office/officeart/2005/8/layout/hProcess10"/>
    <dgm:cxn modelId="{17A1A3EB-9630-4FB0-BCC0-378C7D2B3598}" type="presOf" srcId="{691F7D57-459E-49A8-A755-3E73BCE09C06}" destId="{9F076B9D-20E8-485E-82EB-2DF2BB7AD223}" srcOrd="0" destOrd="0" presId="urn:microsoft.com/office/officeart/2005/8/layout/hProcess10"/>
    <dgm:cxn modelId="{31BF8F18-F5FB-4BFB-837F-3DAC5133A43D}" type="presParOf" srcId="{78CA49E8-CD43-40DC-8762-257352DFD3ED}" destId="{B76813AA-A9D7-4297-9E69-656F52DACD7B}" srcOrd="0" destOrd="0" presId="urn:microsoft.com/office/officeart/2005/8/layout/hProcess10"/>
    <dgm:cxn modelId="{889E4ABD-3701-4632-8D87-2945F5695858}" type="presParOf" srcId="{B76813AA-A9D7-4297-9E69-656F52DACD7B}" destId="{9E28ED95-8BB8-4CA2-93E4-AD0EB89F4A73}" srcOrd="0" destOrd="0" presId="urn:microsoft.com/office/officeart/2005/8/layout/hProcess10"/>
    <dgm:cxn modelId="{52FDD4A4-F91D-4F44-84FA-E377E9E0AB08}" type="presParOf" srcId="{B76813AA-A9D7-4297-9E69-656F52DACD7B}" destId="{9F70DA5D-2260-4EB4-9295-E28D9B0349F7}" srcOrd="1" destOrd="0" presId="urn:microsoft.com/office/officeart/2005/8/layout/hProcess10"/>
    <dgm:cxn modelId="{4ADD5AF6-C9B3-44F4-BB31-A32697FFC8DF}" type="presParOf" srcId="{78CA49E8-CD43-40DC-8762-257352DFD3ED}" destId="{9F076B9D-20E8-485E-82EB-2DF2BB7AD223}" srcOrd="1" destOrd="0" presId="urn:microsoft.com/office/officeart/2005/8/layout/hProcess10"/>
    <dgm:cxn modelId="{B3766D76-998D-4968-81AA-F112825946D3}" type="presParOf" srcId="{9F076B9D-20E8-485E-82EB-2DF2BB7AD223}" destId="{52CFCA0D-F032-41D2-926E-6F1CEF982BC5}" srcOrd="0" destOrd="0" presId="urn:microsoft.com/office/officeart/2005/8/layout/hProcess10"/>
    <dgm:cxn modelId="{7042805B-A463-4F24-9256-F0A221BF1A3D}" type="presParOf" srcId="{78CA49E8-CD43-40DC-8762-257352DFD3ED}" destId="{A9383128-399D-4206-8FA4-9A1083480756}" srcOrd="2" destOrd="0" presId="urn:microsoft.com/office/officeart/2005/8/layout/hProcess10"/>
    <dgm:cxn modelId="{B020D63D-8AB4-489A-9189-EA9E1B7E7ED5}" type="presParOf" srcId="{A9383128-399D-4206-8FA4-9A1083480756}" destId="{062061EC-5E3A-4828-A167-EC5841513B64}" srcOrd="0" destOrd="0" presId="urn:microsoft.com/office/officeart/2005/8/layout/hProcess10"/>
    <dgm:cxn modelId="{4C285FC2-5C65-455A-BE8D-7857D6E29292}" type="presParOf" srcId="{A9383128-399D-4206-8FA4-9A1083480756}" destId="{76AD4F10-2900-49EE-89A5-F66C1B55E3EE}" srcOrd="1" destOrd="0" presId="urn:microsoft.com/office/officeart/2005/8/layout/hProcess10"/>
    <dgm:cxn modelId="{CB4F3804-4909-4457-B621-43B31F894D13}" type="presParOf" srcId="{78CA49E8-CD43-40DC-8762-257352DFD3ED}" destId="{7EA8AF42-5924-49E5-8DAF-9A2A97130EB0}" srcOrd="3" destOrd="0" presId="urn:microsoft.com/office/officeart/2005/8/layout/hProcess10"/>
    <dgm:cxn modelId="{39E72A2D-03D0-45A2-80B2-372D414A831E}" type="presParOf" srcId="{7EA8AF42-5924-49E5-8DAF-9A2A97130EB0}" destId="{FCEC023B-B370-409E-826C-0DC7887E64A5}" srcOrd="0" destOrd="0" presId="urn:microsoft.com/office/officeart/2005/8/layout/hProcess10"/>
    <dgm:cxn modelId="{E4CCAFE6-7AC6-44BF-8248-E8ACC224D92A}" type="presParOf" srcId="{78CA49E8-CD43-40DC-8762-257352DFD3ED}" destId="{20826A7C-8EA0-4BEB-B11E-7B12CDB0D2AF}" srcOrd="4" destOrd="0" presId="urn:microsoft.com/office/officeart/2005/8/layout/hProcess10"/>
    <dgm:cxn modelId="{6B6BF7EF-E070-48F0-8BBD-EC1C46728599}" type="presParOf" srcId="{20826A7C-8EA0-4BEB-B11E-7B12CDB0D2AF}" destId="{3DA34AAC-7D8F-4AB3-A445-B9E32B5BC1DF}" srcOrd="0" destOrd="0" presId="urn:microsoft.com/office/officeart/2005/8/layout/hProcess10"/>
    <dgm:cxn modelId="{0314A405-94D4-4619-A0E9-42EE4AA2B16F}" type="presParOf" srcId="{20826A7C-8EA0-4BEB-B11E-7B12CDB0D2AF}" destId="{13B28681-9EBE-4195-BF15-4A6ACD0F58A0}" srcOrd="1" destOrd="0" presId="urn:microsoft.com/office/officeart/2005/8/layout/hProcess10"/>
    <dgm:cxn modelId="{2CCF2DBE-BAB0-44CD-8994-2DD2F814341E}" type="presParOf" srcId="{78CA49E8-CD43-40DC-8762-257352DFD3ED}" destId="{764AA9C7-6555-4FC9-849E-50667518216F}" srcOrd="5" destOrd="0" presId="urn:microsoft.com/office/officeart/2005/8/layout/hProcess10"/>
    <dgm:cxn modelId="{9EFA5271-23DA-43B2-82F0-E1CE3021AA6A}" type="presParOf" srcId="{764AA9C7-6555-4FC9-849E-50667518216F}" destId="{FB4417D8-AEA2-4872-A96B-F12FDEFFAC5F}" srcOrd="0" destOrd="0" presId="urn:microsoft.com/office/officeart/2005/8/layout/hProcess10"/>
    <dgm:cxn modelId="{A5159552-95B0-449D-AED2-D1533E3668A8}" type="presParOf" srcId="{78CA49E8-CD43-40DC-8762-257352DFD3ED}" destId="{CD40E9C9-F681-4924-B3B0-569C8E12982E}" srcOrd="6" destOrd="0" presId="urn:microsoft.com/office/officeart/2005/8/layout/hProcess10"/>
    <dgm:cxn modelId="{93A96346-6C18-4636-A93D-3E90BE057441}" type="presParOf" srcId="{CD40E9C9-F681-4924-B3B0-569C8E12982E}" destId="{74CB2C94-F7E9-4693-B411-2F01CB87CD4D}" srcOrd="0" destOrd="0" presId="urn:microsoft.com/office/officeart/2005/8/layout/hProcess10"/>
    <dgm:cxn modelId="{412AA0EE-B4EA-441A-B183-6C5F2EE79DF5}" type="presParOf" srcId="{CD40E9C9-F681-4924-B3B0-569C8E12982E}" destId="{BCBB243D-5CEB-42BE-8482-ACCC8F54B261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A38149-8236-47C1-90E0-2C43F4DEAA40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de-DE"/>
        </a:p>
      </dgm:t>
    </dgm:pt>
    <dgm:pt modelId="{4E64A87F-B6FB-42B1-8519-A612F29A4223}">
      <dgm:prSet phldrT="[Text]" phldr="0" custT="1"/>
      <dgm:spPr/>
      <dgm:t>
        <a:bodyPr/>
        <a:lstStyle/>
        <a:p>
          <a:r>
            <a:rPr lang="de-DE" sz="1200" dirty="0"/>
            <a:t>Schnelle Berechnung</a:t>
          </a:r>
        </a:p>
      </dgm:t>
    </dgm:pt>
    <dgm:pt modelId="{0026C68B-4F49-47F2-B80A-6C2AEA913E40}" type="sibTrans" cxnId="{ECBE94F5-4D7C-403A-8F45-4A25195F902C}">
      <dgm:prSet/>
      <dgm:spPr/>
      <dgm:t>
        <a:bodyPr/>
        <a:lstStyle/>
        <a:p>
          <a:r>
            <a:rPr lang="de-DE" dirty="0"/>
            <a:t>Auswertung auf Knopfdruck</a:t>
          </a:r>
        </a:p>
      </dgm:t>
    </dgm:pt>
    <dgm:pt modelId="{B3E94953-A0E4-459A-81A6-9FD566B73239}" type="parTrans" cxnId="{ECBE94F5-4D7C-403A-8F45-4A25195F902C}">
      <dgm:prSet/>
      <dgm:spPr/>
      <dgm:t>
        <a:bodyPr/>
        <a:lstStyle/>
        <a:p>
          <a:endParaRPr lang="de-DE"/>
        </a:p>
      </dgm:t>
    </dgm:pt>
    <dgm:pt modelId="{2D45954A-C6B3-4F59-A1FB-CA54E47509A3}">
      <dgm:prSet phldrT="[Text]" phldr="0" custT="1"/>
      <dgm:spPr/>
      <dgm:t>
        <a:bodyPr/>
        <a:lstStyle/>
        <a:p>
          <a:r>
            <a:rPr lang="de-DE" sz="1200" dirty="0"/>
            <a:t>Sichere Daten-speicherung</a:t>
          </a:r>
        </a:p>
      </dgm:t>
    </dgm:pt>
    <dgm:pt modelId="{D87BF4AD-357B-4421-B3C1-85EF86D54AA8}" type="sibTrans" cxnId="{5CC77627-8365-4504-9108-94714EA3476C}">
      <dgm:prSet/>
      <dgm:spPr/>
      <dgm:t>
        <a:bodyPr/>
        <a:lstStyle/>
        <a:p>
          <a:r>
            <a:rPr lang="de-DE" dirty="0"/>
            <a:t>Weniger Fehler</a:t>
          </a:r>
        </a:p>
      </dgm:t>
    </dgm:pt>
    <dgm:pt modelId="{08059634-FF0C-4FDA-8A11-2AB110F97FAC}" type="parTrans" cxnId="{5CC77627-8365-4504-9108-94714EA3476C}">
      <dgm:prSet/>
      <dgm:spPr/>
      <dgm:t>
        <a:bodyPr/>
        <a:lstStyle/>
        <a:p>
          <a:endParaRPr lang="de-DE"/>
        </a:p>
      </dgm:t>
    </dgm:pt>
    <dgm:pt modelId="{CE060789-1C6E-4DCE-9CA1-9B38E2E9D924}">
      <dgm:prSet phldrT="[Text]" phldr="0" custT="1"/>
      <dgm:spPr/>
      <dgm:t>
        <a:bodyPr/>
        <a:lstStyle/>
        <a:p>
          <a:r>
            <a:rPr lang="de-DE" sz="1200" dirty="0"/>
            <a:t>Auto-</a:t>
          </a:r>
          <a:r>
            <a:rPr lang="de-DE" sz="1200" dirty="0" err="1"/>
            <a:t>matische</a:t>
          </a:r>
          <a:r>
            <a:rPr lang="de-DE" sz="1200" dirty="0"/>
            <a:t> gesetzliche Updates</a:t>
          </a:r>
        </a:p>
      </dgm:t>
    </dgm:pt>
    <dgm:pt modelId="{219CC32F-C116-4F9B-BB87-7C1C87FFC93F}" type="sibTrans" cxnId="{B9791095-5512-46BE-B9ED-41817715BF29}">
      <dgm:prSet custT="1"/>
      <dgm:spPr/>
      <dgm:t>
        <a:bodyPr/>
        <a:lstStyle/>
        <a:p>
          <a:r>
            <a:rPr lang="de-DE" sz="1600" dirty="0"/>
            <a:t>Alle Daten an einem Ort</a:t>
          </a:r>
        </a:p>
      </dgm:t>
    </dgm:pt>
    <dgm:pt modelId="{7EFFB869-B7F6-49F2-BA09-C227F3AB01EF}" type="parTrans" cxnId="{B9791095-5512-46BE-B9ED-41817715BF29}">
      <dgm:prSet/>
      <dgm:spPr/>
      <dgm:t>
        <a:bodyPr/>
        <a:lstStyle/>
        <a:p>
          <a:endParaRPr lang="de-DE"/>
        </a:p>
      </dgm:t>
    </dgm:pt>
    <dgm:pt modelId="{8DA4B052-ABCC-4728-B9E2-DBB14A07ED9F}" type="pres">
      <dgm:prSet presAssocID="{AEA38149-8236-47C1-90E0-2C43F4DEAA40}" presName="Name0" presStyleCnt="0">
        <dgm:presLayoutVars>
          <dgm:chMax/>
          <dgm:chPref/>
          <dgm:dir/>
          <dgm:animLvl val="lvl"/>
        </dgm:presLayoutVars>
      </dgm:prSet>
      <dgm:spPr/>
    </dgm:pt>
    <dgm:pt modelId="{70864212-91FE-4315-85A6-A4096B183ABB}" type="pres">
      <dgm:prSet presAssocID="{4E64A87F-B6FB-42B1-8519-A612F29A4223}" presName="composite" presStyleCnt="0"/>
      <dgm:spPr/>
    </dgm:pt>
    <dgm:pt modelId="{C6AB5CDF-F318-4D08-AEC9-5AFBAD713925}" type="pres">
      <dgm:prSet presAssocID="{4E64A87F-B6FB-42B1-8519-A612F29A4223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3A75A81B-AC58-41F5-88DE-B924BBB230A1}" type="pres">
      <dgm:prSet presAssocID="{4E64A87F-B6FB-42B1-8519-A612F29A4223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1385AB64-AAA2-4FEB-9DCD-1CCEF040A833}" type="pres">
      <dgm:prSet presAssocID="{4E64A87F-B6FB-42B1-8519-A612F29A4223}" presName="BalanceSpacing" presStyleCnt="0"/>
      <dgm:spPr/>
    </dgm:pt>
    <dgm:pt modelId="{DCCFFB99-5C98-44ED-8C06-C606E1861373}" type="pres">
      <dgm:prSet presAssocID="{4E64A87F-B6FB-42B1-8519-A612F29A4223}" presName="BalanceSpacing1" presStyleCnt="0"/>
      <dgm:spPr/>
    </dgm:pt>
    <dgm:pt modelId="{ACD9908B-DDBB-4F23-BAB1-8F305BEB2DE5}" type="pres">
      <dgm:prSet presAssocID="{0026C68B-4F49-47F2-B80A-6C2AEA913E40}" presName="Accent1Text" presStyleLbl="node1" presStyleIdx="1" presStyleCnt="6" custLinFactNeighborX="-4358" custLinFactNeighborY="-5"/>
      <dgm:spPr/>
    </dgm:pt>
    <dgm:pt modelId="{858E5414-E78F-4492-AFC9-800F853432E7}" type="pres">
      <dgm:prSet presAssocID="{0026C68B-4F49-47F2-B80A-6C2AEA913E40}" presName="spaceBetweenRectangles" presStyleCnt="0"/>
      <dgm:spPr/>
    </dgm:pt>
    <dgm:pt modelId="{C6CAE9DD-0A95-41D9-BBA4-18E324811F61}" type="pres">
      <dgm:prSet presAssocID="{2D45954A-C6B3-4F59-A1FB-CA54E47509A3}" presName="composite" presStyleCnt="0"/>
      <dgm:spPr/>
    </dgm:pt>
    <dgm:pt modelId="{78D6E0F9-5064-46B3-8B2C-958B7B57563A}" type="pres">
      <dgm:prSet presAssocID="{2D45954A-C6B3-4F59-A1FB-CA54E47509A3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E46A7984-FD03-40A1-A035-88F7E626199A}" type="pres">
      <dgm:prSet presAssocID="{2D45954A-C6B3-4F59-A1FB-CA54E47509A3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E410D66-6CCF-4646-9BFF-A2A3FD03C389}" type="pres">
      <dgm:prSet presAssocID="{2D45954A-C6B3-4F59-A1FB-CA54E47509A3}" presName="BalanceSpacing" presStyleCnt="0"/>
      <dgm:spPr/>
    </dgm:pt>
    <dgm:pt modelId="{E9B80684-D6A3-4CA0-932F-5A51446D1A92}" type="pres">
      <dgm:prSet presAssocID="{2D45954A-C6B3-4F59-A1FB-CA54E47509A3}" presName="BalanceSpacing1" presStyleCnt="0"/>
      <dgm:spPr/>
    </dgm:pt>
    <dgm:pt modelId="{765C338B-CBCC-4CD3-A20C-B6B6F46151E1}" type="pres">
      <dgm:prSet presAssocID="{D87BF4AD-357B-4421-B3C1-85EF86D54AA8}" presName="Accent1Text" presStyleLbl="node1" presStyleIdx="3" presStyleCnt="6" custLinFactNeighborX="3878" custLinFactNeighborY="-1687"/>
      <dgm:spPr/>
    </dgm:pt>
    <dgm:pt modelId="{E614553F-B9C6-4C73-92EE-A33A82462AE7}" type="pres">
      <dgm:prSet presAssocID="{D87BF4AD-357B-4421-B3C1-85EF86D54AA8}" presName="spaceBetweenRectangles" presStyleCnt="0"/>
      <dgm:spPr/>
    </dgm:pt>
    <dgm:pt modelId="{795D699A-4EB2-44E7-8B35-C285027128CA}" type="pres">
      <dgm:prSet presAssocID="{CE060789-1C6E-4DCE-9CA1-9B38E2E9D924}" presName="composite" presStyleCnt="0"/>
      <dgm:spPr/>
    </dgm:pt>
    <dgm:pt modelId="{A80AE606-78B5-45A9-81E6-73CDD52C2FAA}" type="pres">
      <dgm:prSet presAssocID="{CE060789-1C6E-4DCE-9CA1-9B38E2E9D924}" presName="Parent1" presStyleLbl="node1" presStyleIdx="4" presStyleCnt="6" custLinFactX="13092" custLinFactY="-69765" custLinFactNeighborX="100000" custLinFactNeighborY="-100000">
        <dgm:presLayoutVars>
          <dgm:chMax val="1"/>
          <dgm:chPref val="1"/>
          <dgm:bulletEnabled val="1"/>
        </dgm:presLayoutVars>
      </dgm:prSet>
      <dgm:spPr/>
    </dgm:pt>
    <dgm:pt modelId="{3C6623AD-2DEF-469C-88EA-0980D6FAE18D}" type="pres">
      <dgm:prSet presAssocID="{CE060789-1C6E-4DCE-9CA1-9B38E2E9D924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7E548AB4-8A45-4F7A-B524-A3C511A9A20C}" type="pres">
      <dgm:prSet presAssocID="{CE060789-1C6E-4DCE-9CA1-9B38E2E9D924}" presName="BalanceSpacing" presStyleCnt="0"/>
      <dgm:spPr/>
    </dgm:pt>
    <dgm:pt modelId="{E05E85A4-065A-4105-A3D0-D6548B6369FB}" type="pres">
      <dgm:prSet presAssocID="{CE060789-1C6E-4DCE-9CA1-9B38E2E9D924}" presName="BalanceSpacing1" presStyleCnt="0"/>
      <dgm:spPr/>
    </dgm:pt>
    <dgm:pt modelId="{EE03E660-F6E2-4261-905E-7C85377BFC3D}" type="pres">
      <dgm:prSet presAssocID="{219CC32F-C116-4F9B-BB87-7C1C87FFC93F}" presName="Accent1Text" presStyleLbl="node1" presStyleIdx="5" presStyleCnt="6" custLinFactX="100000" custLinFactNeighborX="176653" custLinFactNeighborY="-84969"/>
      <dgm:spPr/>
    </dgm:pt>
  </dgm:ptLst>
  <dgm:cxnLst>
    <dgm:cxn modelId="{B9DEEB04-24A9-44A8-82BB-B47103F0FC70}" type="presOf" srcId="{219CC32F-C116-4F9B-BB87-7C1C87FFC93F}" destId="{EE03E660-F6E2-4261-905E-7C85377BFC3D}" srcOrd="0" destOrd="0" presId="urn:microsoft.com/office/officeart/2008/layout/AlternatingHexagons"/>
    <dgm:cxn modelId="{29ECF415-5289-49B0-8431-210256B7C919}" type="presOf" srcId="{D87BF4AD-357B-4421-B3C1-85EF86D54AA8}" destId="{765C338B-CBCC-4CD3-A20C-B6B6F46151E1}" srcOrd="0" destOrd="0" presId="urn:microsoft.com/office/officeart/2008/layout/AlternatingHexagons"/>
    <dgm:cxn modelId="{5CC77627-8365-4504-9108-94714EA3476C}" srcId="{AEA38149-8236-47C1-90E0-2C43F4DEAA40}" destId="{2D45954A-C6B3-4F59-A1FB-CA54E47509A3}" srcOrd="1" destOrd="0" parTransId="{08059634-FF0C-4FDA-8A11-2AB110F97FAC}" sibTransId="{D87BF4AD-357B-4421-B3C1-85EF86D54AA8}"/>
    <dgm:cxn modelId="{215BAA60-A623-47D0-9794-5CD9A82FE947}" type="presOf" srcId="{AEA38149-8236-47C1-90E0-2C43F4DEAA40}" destId="{8DA4B052-ABCC-4728-B9E2-DBB14A07ED9F}" srcOrd="0" destOrd="0" presId="urn:microsoft.com/office/officeart/2008/layout/AlternatingHexagons"/>
    <dgm:cxn modelId="{B9791095-5512-46BE-B9ED-41817715BF29}" srcId="{AEA38149-8236-47C1-90E0-2C43F4DEAA40}" destId="{CE060789-1C6E-4DCE-9CA1-9B38E2E9D924}" srcOrd="2" destOrd="0" parTransId="{7EFFB869-B7F6-49F2-BA09-C227F3AB01EF}" sibTransId="{219CC32F-C116-4F9B-BB87-7C1C87FFC93F}"/>
    <dgm:cxn modelId="{8AFFE6A5-3FA3-4F4F-97AE-1B3A94DF0534}" type="presOf" srcId="{0026C68B-4F49-47F2-B80A-6C2AEA913E40}" destId="{ACD9908B-DDBB-4F23-BAB1-8F305BEB2DE5}" srcOrd="0" destOrd="0" presId="urn:microsoft.com/office/officeart/2008/layout/AlternatingHexagons"/>
    <dgm:cxn modelId="{9BED11AD-2FC1-4F79-8386-FE12C9EA61D4}" type="presOf" srcId="{4E64A87F-B6FB-42B1-8519-A612F29A4223}" destId="{C6AB5CDF-F318-4D08-AEC9-5AFBAD713925}" srcOrd="0" destOrd="0" presId="urn:microsoft.com/office/officeart/2008/layout/AlternatingHexagons"/>
    <dgm:cxn modelId="{753AEBC4-55E1-48EB-91EC-495B21F0674F}" type="presOf" srcId="{2D45954A-C6B3-4F59-A1FB-CA54E47509A3}" destId="{78D6E0F9-5064-46B3-8B2C-958B7B57563A}" srcOrd="0" destOrd="0" presId="urn:microsoft.com/office/officeart/2008/layout/AlternatingHexagons"/>
    <dgm:cxn modelId="{017E64D6-B688-4474-BE05-4F5E70C7879D}" type="presOf" srcId="{CE060789-1C6E-4DCE-9CA1-9B38E2E9D924}" destId="{A80AE606-78B5-45A9-81E6-73CDD52C2FAA}" srcOrd="0" destOrd="0" presId="urn:microsoft.com/office/officeart/2008/layout/AlternatingHexagons"/>
    <dgm:cxn modelId="{ECBE94F5-4D7C-403A-8F45-4A25195F902C}" srcId="{AEA38149-8236-47C1-90E0-2C43F4DEAA40}" destId="{4E64A87F-B6FB-42B1-8519-A612F29A4223}" srcOrd="0" destOrd="0" parTransId="{B3E94953-A0E4-459A-81A6-9FD566B73239}" sibTransId="{0026C68B-4F49-47F2-B80A-6C2AEA913E40}"/>
    <dgm:cxn modelId="{E6B3FB28-F3B4-4A03-A1C2-F6C0BA89FF08}" type="presParOf" srcId="{8DA4B052-ABCC-4728-B9E2-DBB14A07ED9F}" destId="{70864212-91FE-4315-85A6-A4096B183ABB}" srcOrd="0" destOrd="0" presId="urn:microsoft.com/office/officeart/2008/layout/AlternatingHexagons"/>
    <dgm:cxn modelId="{79086FAC-4D01-44F4-B170-1C4A9830FC62}" type="presParOf" srcId="{70864212-91FE-4315-85A6-A4096B183ABB}" destId="{C6AB5CDF-F318-4D08-AEC9-5AFBAD713925}" srcOrd="0" destOrd="0" presId="urn:microsoft.com/office/officeart/2008/layout/AlternatingHexagons"/>
    <dgm:cxn modelId="{3CD56941-74D6-4CEF-A3FC-8633B9E1B6FE}" type="presParOf" srcId="{70864212-91FE-4315-85A6-A4096B183ABB}" destId="{3A75A81B-AC58-41F5-88DE-B924BBB230A1}" srcOrd="1" destOrd="0" presId="urn:microsoft.com/office/officeart/2008/layout/AlternatingHexagons"/>
    <dgm:cxn modelId="{D018AD72-B85D-4FAE-A540-BE8E8FDFE217}" type="presParOf" srcId="{70864212-91FE-4315-85A6-A4096B183ABB}" destId="{1385AB64-AAA2-4FEB-9DCD-1CCEF040A833}" srcOrd="2" destOrd="0" presId="urn:microsoft.com/office/officeart/2008/layout/AlternatingHexagons"/>
    <dgm:cxn modelId="{06554A57-13A1-463E-8083-6FC5B0E7C6D7}" type="presParOf" srcId="{70864212-91FE-4315-85A6-A4096B183ABB}" destId="{DCCFFB99-5C98-44ED-8C06-C606E1861373}" srcOrd="3" destOrd="0" presId="urn:microsoft.com/office/officeart/2008/layout/AlternatingHexagons"/>
    <dgm:cxn modelId="{9CAC4B2E-540C-42B8-91A2-4C9DC59CD323}" type="presParOf" srcId="{70864212-91FE-4315-85A6-A4096B183ABB}" destId="{ACD9908B-DDBB-4F23-BAB1-8F305BEB2DE5}" srcOrd="4" destOrd="0" presId="urn:microsoft.com/office/officeart/2008/layout/AlternatingHexagons"/>
    <dgm:cxn modelId="{A3BBF26A-70B0-4FD5-892B-CC8133E195F0}" type="presParOf" srcId="{8DA4B052-ABCC-4728-B9E2-DBB14A07ED9F}" destId="{858E5414-E78F-4492-AFC9-800F853432E7}" srcOrd="1" destOrd="0" presId="urn:microsoft.com/office/officeart/2008/layout/AlternatingHexagons"/>
    <dgm:cxn modelId="{EA27AA7E-D942-4EDB-8B08-76C0F77E8F2D}" type="presParOf" srcId="{8DA4B052-ABCC-4728-B9E2-DBB14A07ED9F}" destId="{C6CAE9DD-0A95-41D9-BBA4-18E324811F61}" srcOrd="2" destOrd="0" presId="urn:microsoft.com/office/officeart/2008/layout/AlternatingHexagons"/>
    <dgm:cxn modelId="{230A7218-0392-44D3-B21F-9BDD71CFE80E}" type="presParOf" srcId="{C6CAE9DD-0A95-41D9-BBA4-18E324811F61}" destId="{78D6E0F9-5064-46B3-8B2C-958B7B57563A}" srcOrd="0" destOrd="0" presId="urn:microsoft.com/office/officeart/2008/layout/AlternatingHexagons"/>
    <dgm:cxn modelId="{A9BC8662-C70E-4AD6-8792-5CB62F3A1049}" type="presParOf" srcId="{C6CAE9DD-0A95-41D9-BBA4-18E324811F61}" destId="{E46A7984-FD03-40A1-A035-88F7E626199A}" srcOrd="1" destOrd="0" presId="urn:microsoft.com/office/officeart/2008/layout/AlternatingHexagons"/>
    <dgm:cxn modelId="{BE21D1B4-99E7-4BC9-94C6-C60DD1CAFE3F}" type="presParOf" srcId="{C6CAE9DD-0A95-41D9-BBA4-18E324811F61}" destId="{8E410D66-6CCF-4646-9BFF-A2A3FD03C389}" srcOrd="2" destOrd="0" presId="urn:microsoft.com/office/officeart/2008/layout/AlternatingHexagons"/>
    <dgm:cxn modelId="{C91D2338-80AA-4E83-8BE0-0418745B153F}" type="presParOf" srcId="{C6CAE9DD-0A95-41D9-BBA4-18E324811F61}" destId="{E9B80684-D6A3-4CA0-932F-5A51446D1A92}" srcOrd="3" destOrd="0" presId="urn:microsoft.com/office/officeart/2008/layout/AlternatingHexagons"/>
    <dgm:cxn modelId="{C92941F3-FE89-4AE7-9800-8821745B3585}" type="presParOf" srcId="{C6CAE9DD-0A95-41D9-BBA4-18E324811F61}" destId="{765C338B-CBCC-4CD3-A20C-B6B6F46151E1}" srcOrd="4" destOrd="0" presId="urn:microsoft.com/office/officeart/2008/layout/AlternatingHexagons"/>
    <dgm:cxn modelId="{2075617B-B32A-464E-B3CD-AC30E8F431C2}" type="presParOf" srcId="{8DA4B052-ABCC-4728-B9E2-DBB14A07ED9F}" destId="{E614553F-B9C6-4C73-92EE-A33A82462AE7}" srcOrd="3" destOrd="0" presId="urn:microsoft.com/office/officeart/2008/layout/AlternatingHexagons"/>
    <dgm:cxn modelId="{5458B2BE-2C42-44DA-AC47-69DBF98C5196}" type="presParOf" srcId="{8DA4B052-ABCC-4728-B9E2-DBB14A07ED9F}" destId="{795D699A-4EB2-44E7-8B35-C285027128CA}" srcOrd="4" destOrd="0" presId="urn:microsoft.com/office/officeart/2008/layout/AlternatingHexagons"/>
    <dgm:cxn modelId="{4C2D3A12-5D31-4B8E-8973-421FD3A4BFEE}" type="presParOf" srcId="{795D699A-4EB2-44E7-8B35-C285027128CA}" destId="{A80AE606-78B5-45A9-81E6-73CDD52C2FAA}" srcOrd="0" destOrd="0" presId="urn:microsoft.com/office/officeart/2008/layout/AlternatingHexagons"/>
    <dgm:cxn modelId="{C3277482-E17C-41EC-88FE-D14AE24C3558}" type="presParOf" srcId="{795D699A-4EB2-44E7-8B35-C285027128CA}" destId="{3C6623AD-2DEF-469C-88EA-0980D6FAE18D}" srcOrd="1" destOrd="0" presId="urn:microsoft.com/office/officeart/2008/layout/AlternatingHexagons"/>
    <dgm:cxn modelId="{E7DCF316-0FDE-4A75-9654-AB84544AE899}" type="presParOf" srcId="{795D699A-4EB2-44E7-8B35-C285027128CA}" destId="{7E548AB4-8A45-4F7A-B524-A3C511A9A20C}" srcOrd="2" destOrd="0" presId="urn:microsoft.com/office/officeart/2008/layout/AlternatingHexagons"/>
    <dgm:cxn modelId="{CC878294-CB1D-443A-8FAC-12FEC7E24066}" type="presParOf" srcId="{795D699A-4EB2-44E7-8B35-C285027128CA}" destId="{E05E85A4-065A-4105-A3D0-D6548B6369FB}" srcOrd="3" destOrd="0" presId="urn:microsoft.com/office/officeart/2008/layout/AlternatingHexagons"/>
    <dgm:cxn modelId="{7AEBC1D3-0579-4088-8E71-E66F91F31D78}" type="presParOf" srcId="{795D699A-4EB2-44E7-8B35-C285027128CA}" destId="{EE03E660-F6E2-4261-905E-7C85377BFC3D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28ED95-8BB8-4CA2-93E4-AD0EB89F4A73}">
      <dsp:nvSpPr>
        <dsp:cNvPr id="0" name=""/>
        <dsp:cNvSpPr/>
      </dsp:nvSpPr>
      <dsp:spPr>
        <a:xfrm>
          <a:off x="1269" y="849840"/>
          <a:ext cx="1652975" cy="165297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70DA5D-2260-4EB4-9295-E28D9B0349F7}">
      <dsp:nvSpPr>
        <dsp:cNvPr id="0" name=""/>
        <dsp:cNvSpPr/>
      </dsp:nvSpPr>
      <dsp:spPr>
        <a:xfrm>
          <a:off x="474104" y="2230934"/>
          <a:ext cx="1652975" cy="1652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/>
            <a:t>Daten erfassen</a:t>
          </a:r>
          <a:endParaRPr lang="de-DE" sz="1200" kern="1200" dirty="0"/>
        </a:p>
      </dsp:txBody>
      <dsp:txXfrm>
        <a:off x="522518" y="2279348"/>
        <a:ext cx="1556147" cy="1556147"/>
      </dsp:txXfrm>
    </dsp:sp>
    <dsp:sp modelId="{9F076B9D-20E8-485E-82EB-2DF2BB7AD223}">
      <dsp:nvSpPr>
        <dsp:cNvPr id="0" name=""/>
        <dsp:cNvSpPr/>
      </dsp:nvSpPr>
      <dsp:spPr>
        <a:xfrm>
          <a:off x="1972644" y="1477734"/>
          <a:ext cx="318399" cy="3971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000" kern="1200"/>
        </a:p>
      </dsp:txBody>
      <dsp:txXfrm>
        <a:off x="1972644" y="1557171"/>
        <a:ext cx="222879" cy="238312"/>
      </dsp:txXfrm>
    </dsp:sp>
    <dsp:sp modelId="{062061EC-5E3A-4828-A167-EC5841513B64}">
      <dsp:nvSpPr>
        <dsp:cNvPr id="0" name=""/>
        <dsp:cNvSpPr/>
      </dsp:nvSpPr>
      <dsp:spPr>
        <a:xfrm>
          <a:off x="2563958" y="849840"/>
          <a:ext cx="1652975" cy="165297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/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AD4F10-2900-49EE-89A5-F66C1B55E3EE}">
      <dsp:nvSpPr>
        <dsp:cNvPr id="0" name=""/>
        <dsp:cNvSpPr/>
      </dsp:nvSpPr>
      <dsp:spPr>
        <a:xfrm>
          <a:off x="2955383" y="2230934"/>
          <a:ext cx="1652975" cy="1652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/>
            <a:t>Automatische Berechnung</a:t>
          </a:r>
          <a:endParaRPr lang="de-DE" sz="1200" kern="1200" dirty="0"/>
        </a:p>
      </dsp:txBody>
      <dsp:txXfrm>
        <a:off x="3003797" y="2279348"/>
        <a:ext cx="1556147" cy="1556147"/>
      </dsp:txXfrm>
    </dsp:sp>
    <dsp:sp modelId="{7EA8AF42-5924-49E5-8DAF-9A2A97130EB0}">
      <dsp:nvSpPr>
        <dsp:cNvPr id="0" name=""/>
        <dsp:cNvSpPr/>
      </dsp:nvSpPr>
      <dsp:spPr>
        <a:xfrm>
          <a:off x="4535333" y="1477734"/>
          <a:ext cx="318399" cy="3971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000" kern="1200"/>
        </a:p>
      </dsp:txBody>
      <dsp:txXfrm>
        <a:off x="4535333" y="1557171"/>
        <a:ext cx="222879" cy="238312"/>
      </dsp:txXfrm>
    </dsp:sp>
    <dsp:sp modelId="{3DA34AAC-7D8F-4AB3-A445-B9E32B5BC1DF}">
      <dsp:nvSpPr>
        <dsp:cNvPr id="0" name=""/>
        <dsp:cNvSpPr/>
      </dsp:nvSpPr>
      <dsp:spPr>
        <a:xfrm>
          <a:off x="5126646" y="849840"/>
          <a:ext cx="1652975" cy="165297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/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B28681-9EBE-4195-BF15-4A6ACD0F58A0}">
      <dsp:nvSpPr>
        <dsp:cNvPr id="0" name=""/>
        <dsp:cNvSpPr/>
      </dsp:nvSpPr>
      <dsp:spPr>
        <a:xfrm>
          <a:off x="5475822" y="2230934"/>
          <a:ext cx="1652975" cy="1652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/>
            <a:t>Erstellung der Lohnabrechnung</a:t>
          </a:r>
          <a:endParaRPr lang="de-DE" sz="1200" kern="1200" dirty="0"/>
        </a:p>
      </dsp:txBody>
      <dsp:txXfrm>
        <a:off x="5524236" y="2279348"/>
        <a:ext cx="1556147" cy="1556147"/>
      </dsp:txXfrm>
    </dsp:sp>
    <dsp:sp modelId="{764AA9C7-6555-4FC9-849E-50667518216F}">
      <dsp:nvSpPr>
        <dsp:cNvPr id="0" name=""/>
        <dsp:cNvSpPr/>
      </dsp:nvSpPr>
      <dsp:spPr>
        <a:xfrm>
          <a:off x="7098021" y="1477734"/>
          <a:ext cx="318399" cy="3971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000" kern="1200"/>
        </a:p>
      </dsp:txBody>
      <dsp:txXfrm>
        <a:off x="7098021" y="1557171"/>
        <a:ext cx="222879" cy="238312"/>
      </dsp:txXfrm>
    </dsp:sp>
    <dsp:sp modelId="{74CB2C94-F7E9-4693-B411-2F01CB87CD4D}">
      <dsp:nvSpPr>
        <dsp:cNvPr id="0" name=""/>
        <dsp:cNvSpPr/>
      </dsp:nvSpPr>
      <dsp:spPr>
        <a:xfrm>
          <a:off x="7689335" y="849840"/>
          <a:ext cx="1652975" cy="165297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/>
          <a:srcRect/>
          <a:stretch>
            <a:fillRect l="-22000" r="-2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BB243D-5CEB-42BE-8482-ACCC8F54B261}">
      <dsp:nvSpPr>
        <dsp:cNvPr id="0" name=""/>
        <dsp:cNvSpPr/>
      </dsp:nvSpPr>
      <dsp:spPr>
        <a:xfrm>
          <a:off x="7959693" y="2230934"/>
          <a:ext cx="1652975" cy="1652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/>
            <a:t>Auszahlung</a:t>
          </a:r>
          <a:endParaRPr lang="de-DE" sz="1200" kern="1200" dirty="0"/>
        </a:p>
      </dsp:txBody>
      <dsp:txXfrm>
        <a:off x="8008107" y="2279348"/>
        <a:ext cx="1556147" cy="15561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AB5CDF-F318-4D08-AEC9-5AFBAD713925}">
      <dsp:nvSpPr>
        <dsp:cNvPr id="0" name=""/>
        <dsp:cNvSpPr/>
      </dsp:nvSpPr>
      <dsp:spPr>
        <a:xfrm rot="5400000">
          <a:off x="4922681" y="115896"/>
          <a:ext cx="1748597" cy="1521279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Schnelle Berechnung</a:t>
          </a:r>
        </a:p>
      </dsp:txBody>
      <dsp:txXfrm rot="-5400000">
        <a:off x="5273406" y="274727"/>
        <a:ext cx="1047147" cy="1203617"/>
      </dsp:txXfrm>
    </dsp:sp>
    <dsp:sp modelId="{3A75A81B-AC58-41F5-88DE-B924BBB230A1}">
      <dsp:nvSpPr>
        <dsp:cNvPr id="0" name=""/>
        <dsp:cNvSpPr/>
      </dsp:nvSpPr>
      <dsp:spPr>
        <a:xfrm>
          <a:off x="6603782" y="351957"/>
          <a:ext cx="1951434" cy="1049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D9908B-DDBB-4F23-BAB1-8F305BEB2DE5}">
      <dsp:nvSpPr>
        <dsp:cNvPr id="0" name=""/>
        <dsp:cNvSpPr/>
      </dsp:nvSpPr>
      <dsp:spPr>
        <a:xfrm rot="5400000">
          <a:off x="3213401" y="115809"/>
          <a:ext cx="1748597" cy="1521279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Auswertung auf Knopfdruck</a:t>
          </a:r>
        </a:p>
      </dsp:txBody>
      <dsp:txXfrm rot="-5400000">
        <a:off x="3564126" y="274640"/>
        <a:ext cx="1047147" cy="1203617"/>
      </dsp:txXfrm>
    </dsp:sp>
    <dsp:sp modelId="{78D6E0F9-5064-46B3-8B2C-958B7B57563A}">
      <dsp:nvSpPr>
        <dsp:cNvPr id="0" name=""/>
        <dsp:cNvSpPr/>
      </dsp:nvSpPr>
      <dsp:spPr>
        <a:xfrm rot="5400000">
          <a:off x="4098042" y="1600105"/>
          <a:ext cx="1748597" cy="1521279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Sichere Daten-speicherung</a:t>
          </a:r>
        </a:p>
      </dsp:txBody>
      <dsp:txXfrm rot="-5400000">
        <a:off x="4448767" y="1758936"/>
        <a:ext cx="1047147" cy="1203617"/>
      </dsp:txXfrm>
    </dsp:sp>
    <dsp:sp modelId="{E46A7984-FD03-40A1-A035-88F7E626199A}">
      <dsp:nvSpPr>
        <dsp:cNvPr id="0" name=""/>
        <dsp:cNvSpPr/>
      </dsp:nvSpPr>
      <dsp:spPr>
        <a:xfrm>
          <a:off x="2260267" y="1836166"/>
          <a:ext cx="1888484" cy="1049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5C338B-CBCC-4CD3-A20C-B6B6F46151E1}">
      <dsp:nvSpPr>
        <dsp:cNvPr id="0" name=""/>
        <dsp:cNvSpPr/>
      </dsp:nvSpPr>
      <dsp:spPr>
        <a:xfrm rot="5400000">
          <a:off x="5800019" y="1570606"/>
          <a:ext cx="1748597" cy="1521279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Weniger Fehler</a:t>
          </a:r>
        </a:p>
      </dsp:txBody>
      <dsp:txXfrm rot="-5400000">
        <a:off x="6150744" y="1729437"/>
        <a:ext cx="1047147" cy="1203617"/>
      </dsp:txXfrm>
    </dsp:sp>
    <dsp:sp modelId="{A80AE606-78B5-45A9-81E6-73CDD52C2FAA}">
      <dsp:nvSpPr>
        <dsp:cNvPr id="0" name=""/>
        <dsp:cNvSpPr/>
      </dsp:nvSpPr>
      <dsp:spPr>
        <a:xfrm rot="5400000">
          <a:off x="6643126" y="115809"/>
          <a:ext cx="1748597" cy="1521279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Auto-</a:t>
          </a:r>
          <a:r>
            <a:rPr lang="de-DE" sz="1200" kern="1200" dirty="0" err="1"/>
            <a:t>matische</a:t>
          </a:r>
          <a:r>
            <a:rPr lang="de-DE" sz="1200" kern="1200" dirty="0"/>
            <a:t> gesetzliche Updates</a:t>
          </a:r>
        </a:p>
      </dsp:txBody>
      <dsp:txXfrm rot="-5400000">
        <a:off x="6993851" y="274640"/>
        <a:ext cx="1047147" cy="1203617"/>
      </dsp:txXfrm>
    </dsp:sp>
    <dsp:sp modelId="{3C6623AD-2DEF-469C-88EA-0980D6FAE18D}">
      <dsp:nvSpPr>
        <dsp:cNvPr id="0" name=""/>
        <dsp:cNvSpPr/>
      </dsp:nvSpPr>
      <dsp:spPr>
        <a:xfrm>
          <a:off x="6603782" y="3320375"/>
          <a:ext cx="1951434" cy="1049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03E660-F6E2-4261-905E-7C85377BFC3D}">
      <dsp:nvSpPr>
        <dsp:cNvPr id="0" name=""/>
        <dsp:cNvSpPr/>
      </dsp:nvSpPr>
      <dsp:spPr>
        <a:xfrm rot="5400000">
          <a:off x="7488364" y="1598549"/>
          <a:ext cx="1748597" cy="1521279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Alle Daten an einem Ort</a:t>
          </a:r>
        </a:p>
      </dsp:txBody>
      <dsp:txXfrm rot="-5400000">
        <a:off x="7839089" y="1757380"/>
        <a:ext cx="1047147" cy="12036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47" cy="494031"/>
          </a:xfrm>
          <a:prstGeom prst="rect">
            <a:avLst/>
          </a:prstGeom>
        </p:spPr>
        <p:txBody>
          <a:bodyPr vert="horz" lIns="91815" tIns="45907" rIns="91815" bIns="45907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826" y="0"/>
            <a:ext cx="2946246" cy="494031"/>
          </a:xfrm>
          <a:prstGeom prst="rect">
            <a:avLst/>
          </a:prstGeom>
        </p:spPr>
        <p:txBody>
          <a:bodyPr vert="horz" lIns="91815" tIns="45907" rIns="91815" bIns="45907" rtlCol="0"/>
          <a:lstStyle>
            <a:lvl1pPr algn="r">
              <a:defRPr sz="1200"/>
            </a:lvl1pPr>
          </a:lstStyle>
          <a:p>
            <a:fld id="{4EDB69C6-137F-4B60-A737-EBBE6DCE898F}" type="datetimeFigureOut">
              <a:rPr lang="de-DE" smtClean="0"/>
              <a:t>12.02.2026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7044"/>
            <a:ext cx="2946247" cy="494030"/>
          </a:xfrm>
          <a:prstGeom prst="rect">
            <a:avLst/>
          </a:prstGeom>
        </p:spPr>
        <p:txBody>
          <a:bodyPr vert="horz" lIns="91815" tIns="45907" rIns="91815" bIns="45907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826" y="9377044"/>
            <a:ext cx="2946246" cy="494030"/>
          </a:xfrm>
          <a:prstGeom prst="rect">
            <a:avLst/>
          </a:prstGeom>
        </p:spPr>
        <p:txBody>
          <a:bodyPr vert="horz" lIns="91815" tIns="45907" rIns="91815" bIns="45907" rtlCol="0" anchor="b"/>
          <a:lstStyle>
            <a:lvl1pPr algn="r">
              <a:defRPr sz="1200"/>
            </a:lvl1pPr>
          </a:lstStyle>
          <a:p>
            <a:fld id="{D5A11769-B401-4FC1-8D27-9BF7E37A20E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5970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5348"/>
          </a:xfrm>
          <a:prstGeom prst="rect">
            <a:avLst/>
          </a:prstGeom>
        </p:spPr>
        <p:txBody>
          <a:bodyPr vert="horz" lIns="91438" tIns="45720" rIns="91438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5348"/>
          </a:xfrm>
          <a:prstGeom prst="rect">
            <a:avLst/>
          </a:prstGeom>
        </p:spPr>
        <p:txBody>
          <a:bodyPr vert="horz" lIns="91438" tIns="45720" rIns="91438" bIns="45720" rtlCol="0"/>
          <a:lstStyle>
            <a:lvl1pPr algn="r">
              <a:defRPr sz="1200"/>
            </a:lvl1pPr>
          </a:lstStyle>
          <a:p>
            <a:fld id="{0C4F0649-A759-E347-9CC8-560B42BF8887}" type="datetimeFigureOut">
              <a:rPr lang="de-DE" smtClean="0"/>
              <a:t>12.02.2026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20" rIns="91438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vert="horz" lIns="91438" tIns="45720" rIns="91438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377317"/>
            <a:ext cx="2945659" cy="495347"/>
          </a:xfrm>
          <a:prstGeom prst="rect">
            <a:avLst/>
          </a:prstGeom>
        </p:spPr>
        <p:txBody>
          <a:bodyPr vert="horz" lIns="91438" tIns="45720" rIns="91438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377317"/>
            <a:ext cx="2945659" cy="495347"/>
          </a:xfrm>
          <a:prstGeom prst="rect">
            <a:avLst/>
          </a:prstGeom>
        </p:spPr>
        <p:txBody>
          <a:bodyPr vert="horz" lIns="91438" tIns="45720" rIns="91438" bIns="45720" rtlCol="0" anchor="b"/>
          <a:lstStyle>
            <a:lvl1pPr algn="r">
              <a:defRPr sz="1200"/>
            </a:lvl1pPr>
          </a:lstStyle>
          <a:p>
            <a:fld id="{0BEE36D4-6943-F146-99C4-7879A88592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3512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hellblau">
    <p:bg>
      <p:bgPr>
        <a:solidFill>
          <a:srgbClr val="009D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EDCD7229-C1D8-4240-9693-08DC290C1B30}"/>
              </a:ext>
            </a:extLst>
          </p:cNvPr>
          <p:cNvGrpSpPr/>
          <p:nvPr userDrawn="1"/>
        </p:nvGrpSpPr>
        <p:grpSpPr>
          <a:xfrm flipH="1">
            <a:off x="407602" y="1084497"/>
            <a:ext cx="7034037" cy="4885192"/>
            <a:chOff x="6096000" y="2441822"/>
            <a:chExt cx="5341183" cy="3709493"/>
          </a:xfrm>
        </p:grpSpPr>
        <p:sp>
          <p:nvSpPr>
            <p:cNvPr id="9" name="Grafik 4">
              <a:extLst>
                <a:ext uri="{FF2B5EF4-FFF2-40B4-BE49-F238E27FC236}">
                  <a16:creationId xmlns:a16="http://schemas.microsoft.com/office/drawing/2014/main" id="{5564587F-4B96-8448-BFCB-8E4E83B9DFC1}"/>
                </a:ext>
              </a:extLst>
            </p:cNvPr>
            <p:cNvSpPr/>
            <p:nvPr/>
          </p:nvSpPr>
          <p:spPr>
            <a:xfrm>
              <a:off x="6096000" y="2441822"/>
              <a:ext cx="5112568" cy="3600400"/>
            </a:xfrm>
            <a:custGeom>
              <a:avLst/>
              <a:gdLst>
                <a:gd name="connsiteX0" fmla="*/ 3581876 w 3581400"/>
                <a:gd name="connsiteY0" fmla="*/ 1293971 h 2581275"/>
                <a:gd name="connsiteX1" fmla="*/ 1794034 w 3581400"/>
                <a:gd name="connsiteY1" fmla="*/ 2580799 h 2581275"/>
                <a:gd name="connsiteX2" fmla="*/ 7144 w 3581400"/>
                <a:gd name="connsiteY2" fmla="*/ 1293971 h 2581275"/>
                <a:gd name="connsiteX3" fmla="*/ 1794986 w 3581400"/>
                <a:gd name="connsiteY3" fmla="*/ 7144 h 2581275"/>
                <a:gd name="connsiteX4" fmla="*/ 3581876 w 3581400"/>
                <a:gd name="connsiteY4" fmla="*/ 1293971 h 258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1400" h="2581275">
                  <a:moveTo>
                    <a:pt x="3581876" y="1293971"/>
                  </a:moveTo>
                  <a:cubicBezTo>
                    <a:pt x="3581876" y="2413159"/>
                    <a:pt x="3432334" y="2580799"/>
                    <a:pt x="1794034" y="2580799"/>
                  </a:cubicBezTo>
                  <a:cubicBezTo>
                    <a:pt x="146209" y="2581751"/>
                    <a:pt x="7144" y="2414111"/>
                    <a:pt x="7144" y="1293971"/>
                  </a:cubicBezTo>
                  <a:cubicBezTo>
                    <a:pt x="7144" y="102394"/>
                    <a:pt x="90011" y="7144"/>
                    <a:pt x="1794986" y="7144"/>
                  </a:cubicBezTo>
                  <a:cubicBezTo>
                    <a:pt x="3493294" y="7144"/>
                    <a:pt x="3581876" y="90964"/>
                    <a:pt x="3581876" y="1293971"/>
                  </a:cubicBezTo>
                </a:path>
              </a:pathLst>
            </a:custGeom>
            <a:solidFill>
              <a:schemeClr val="bg1"/>
            </a:solidFill>
            <a:ln w="1270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" name="Ellipse 16">
              <a:extLst>
                <a:ext uri="{FF2B5EF4-FFF2-40B4-BE49-F238E27FC236}">
                  <a16:creationId xmlns:a16="http://schemas.microsoft.com/office/drawing/2014/main" id="{870AB29F-938A-444F-8CA1-5683E207D3D5}"/>
                </a:ext>
              </a:extLst>
            </p:cNvPr>
            <p:cNvSpPr/>
            <p:nvPr/>
          </p:nvSpPr>
          <p:spPr>
            <a:xfrm>
              <a:off x="10096316" y="4810448"/>
              <a:ext cx="1340867" cy="13408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27DD7A78-9D48-9D46-8FB7-46CF79B354A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45704" y="1749287"/>
            <a:ext cx="5685183" cy="2346925"/>
          </a:xfrm>
        </p:spPr>
        <p:txBody>
          <a:bodyPr anchor="t" anchorCtr="0">
            <a:noAutofit/>
          </a:bodyPr>
          <a:lstStyle>
            <a:lvl1pPr algn="l">
              <a:lnSpc>
                <a:spcPts val="6200"/>
              </a:lnSpc>
              <a:spcBef>
                <a:spcPts val="0"/>
              </a:spcBef>
              <a:defRPr sz="4400"/>
            </a:lvl1pPr>
          </a:lstStyle>
          <a:p>
            <a:r>
              <a:rPr lang="de-DE" dirty="0"/>
              <a:t>Titel-Headline</a:t>
            </a:r>
            <a:br>
              <a:rPr lang="de-DE" dirty="0"/>
            </a:br>
            <a:r>
              <a:rPr lang="de-DE" dirty="0"/>
              <a:t>(44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B8353D8-D1FF-3D4B-9CCB-955DF2FAE9E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45704" y="4203843"/>
            <a:ext cx="5685184" cy="329193"/>
          </a:xfrm>
        </p:spPr>
        <p:txBody>
          <a:bodyPr anchor="t" anchorCtr="0">
            <a:noAutofit/>
          </a:bodyPr>
          <a:lstStyle>
            <a:lvl1pPr marL="0" indent="0" algn="l">
              <a:lnSpc>
                <a:spcPts val="2700"/>
              </a:lnSpc>
              <a:buNone/>
              <a:defRPr sz="20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err="1"/>
              <a:t>Subline</a:t>
            </a:r>
            <a:r>
              <a:rPr lang="de-DE" dirty="0"/>
              <a:t> (20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1C01BA90-EC96-534F-AD55-1857B02AF0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45704" y="4724400"/>
            <a:ext cx="5685321" cy="255006"/>
          </a:xfrm>
        </p:spPr>
        <p:txBody>
          <a:bodyPr>
            <a:noAutofit/>
          </a:bodyPr>
          <a:lstStyle>
            <a:lvl1pPr marL="0" indent="0">
              <a:lnSpc>
                <a:spcPts val="2100"/>
              </a:lnSpc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Name der Einrichtung (16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B68BD80A-885C-E64C-ADCC-E4820EB8B1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5704" y="5120865"/>
            <a:ext cx="5684837" cy="254942"/>
          </a:xfrm>
        </p:spPr>
        <p:txBody>
          <a:bodyPr>
            <a:noAutofit/>
          </a:bodyPr>
          <a:lstStyle>
            <a:lvl1pPr marL="0" indent="0">
              <a:lnSpc>
                <a:spcPts val="2100"/>
              </a:lnSpc>
              <a:buNone/>
              <a:defRPr sz="1600"/>
            </a:lvl1pPr>
          </a:lstStyle>
          <a:p>
            <a:pPr lvl="0"/>
            <a:r>
              <a:rPr lang="de-DE" dirty="0"/>
              <a:t>Xx.xx.2019 • Max Mustermann (16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495D853-F941-3D4A-9ED1-C64890E78A3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Internationaler Bund – Erstellt von XX am XX.XX.XXXX zum Thema XX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4A367A9-F6FA-B645-AF3F-DFB4EB421FE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3ED8E1-B44E-6C4B-8635-D6520B8623E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3" name="Freihandform 32">
            <a:extLst>
              <a:ext uri="{FF2B5EF4-FFF2-40B4-BE49-F238E27FC236}">
                <a16:creationId xmlns:a16="http://schemas.microsoft.com/office/drawing/2014/main" id="{71DAB35D-8BCE-DF4F-8C9C-E5A32A19E287}"/>
              </a:ext>
            </a:extLst>
          </p:cNvPr>
          <p:cNvSpPr/>
          <p:nvPr userDrawn="1"/>
        </p:nvSpPr>
        <p:spPr>
          <a:xfrm>
            <a:off x="8592313" y="4994728"/>
            <a:ext cx="3599688" cy="1863272"/>
          </a:xfrm>
          <a:custGeom>
            <a:avLst/>
            <a:gdLst>
              <a:gd name="connsiteX0" fmla="*/ 3319660 w 3599688"/>
              <a:gd name="connsiteY0" fmla="*/ 0 h 1863272"/>
              <a:gd name="connsiteX1" fmla="*/ 3599688 w 3599688"/>
              <a:gd name="connsiteY1" fmla="*/ 824 h 1863272"/>
              <a:gd name="connsiteX2" fmla="*/ 3599688 w 3599688"/>
              <a:gd name="connsiteY2" fmla="*/ 1863272 h 1863272"/>
              <a:gd name="connsiteX3" fmla="*/ 0 w 3599688"/>
              <a:gd name="connsiteY3" fmla="*/ 1863272 h 1863272"/>
              <a:gd name="connsiteX4" fmla="*/ 16901 w 3599688"/>
              <a:gd name="connsiteY4" fmla="*/ 1700259 h 1863272"/>
              <a:gd name="connsiteX5" fmla="*/ 3319660 w 3599688"/>
              <a:gd name="connsiteY5" fmla="*/ 0 h 1863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99688" h="1863272">
                <a:moveTo>
                  <a:pt x="3319660" y="0"/>
                </a:moveTo>
                <a:lnTo>
                  <a:pt x="3599688" y="824"/>
                </a:lnTo>
                <a:lnTo>
                  <a:pt x="3599688" y="1863272"/>
                </a:lnTo>
                <a:lnTo>
                  <a:pt x="0" y="1863272"/>
                </a:lnTo>
                <a:lnTo>
                  <a:pt x="16901" y="1700259"/>
                </a:lnTo>
                <a:cubicBezTo>
                  <a:pt x="202198" y="157115"/>
                  <a:pt x="891332" y="0"/>
                  <a:pt x="3319660" y="0"/>
                </a:cubicBezTo>
                <a:close/>
              </a:path>
            </a:pathLst>
          </a:custGeom>
          <a:solidFill>
            <a:srgbClr val="FFFFFF"/>
          </a:solidFill>
          <a:ln w="15368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003" y="5405497"/>
            <a:ext cx="2664155" cy="127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086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terkapitelfolie mit Bi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drinnen, Person, jung, stehend enthält.&#10;&#10;Automatisch generierte Beschreibung">
            <a:extLst>
              <a:ext uri="{FF2B5EF4-FFF2-40B4-BE49-F238E27FC236}">
                <a16:creationId xmlns:a16="http://schemas.microsoft.com/office/drawing/2014/main" id="{99D2298B-9FA6-F740-914B-01F6631ED2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996E9375-C691-8D48-B0EE-E4D3DA8F1EAB}"/>
              </a:ext>
            </a:extLst>
          </p:cNvPr>
          <p:cNvGrpSpPr/>
          <p:nvPr userDrawn="1"/>
        </p:nvGrpSpPr>
        <p:grpSpPr>
          <a:xfrm>
            <a:off x="6096000" y="2276872"/>
            <a:ext cx="5341183" cy="3730427"/>
            <a:chOff x="6096000" y="2420888"/>
            <a:chExt cx="5341183" cy="3730427"/>
          </a:xfrm>
        </p:grpSpPr>
        <p:sp>
          <p:nvSpPr>
            <p:cNvPr id="24" name="Grafik 4">
              <a:extLst>
                <a:ext uri="{FF2B5EF4-FFF2-40B4-BE49-F238E27FC236}">
                  <a16:creationId xmlns:a16="http://schemas.microsoft.com/office/drawing/2014/main" id="{07AA7555-6DCF-1D4B-97B0-BCFB8EA577C9}"/>
                </a:ext>
              </a:extLst>
            </p:cNvPr>
            <p:cNvSpPr/>
            <p:nvPr/>
          </p:nvSpPr>
          <p:spPr>
            <a:xfrm>
              <a:off x="6096000" y="2420888"/>
              <a:ext cx="5112568" cy="3600400"/>
            </a:xfrm>
            <a:custGeom>
              <a:avLst/>
              <a:gdLst>
                <a:gd name="connsiteX0" fmla="*/ 3581876 w 3581400"/>
                <a:gd name="connsiteY0" fmla="*/ 1293971 h 2581275"/>
                <a:gd name="connsiteX1" fmla="*/ 1794034 w 3581400"/>
                <a:gd name="connsiteY1" fmla="*/ 2580799 h 2581275"/>
                <a:gd name="connsiteX2" fmla="*/ 7144 w 3581400"/>
                <a:gd name="connsiteY2" fmla="*/ 1293971 h 2581275"/>
                <a:gd name="connsiteX3" fmla="*/ 1794986 w 3581400"/>
                <a:gd name="connsiteY3" fmla="*/ 7144 h 2581275"/>
                <a:gd name="connsiteX4" fmla="*/ 3581876 w 3581400"/>
                <a:gd name="connsiteY4" fmla="*/ 1293971 h 258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1400" h="2581275">
                  <a:moveTo>
                    <a:pt x="3581876" y="1293971"/>
                  </a:moveTo>
                  <a:cubicBezTo>
                    <a:pt x="3581876" y="2413159"/>
                    <a:pt x="3432334" y="2580799"/>
                    <a:pt x="1794034" y="2580799"/>
                  </a:cubicBezTo>
                  <a:cubicBezTo>
                    <a:pt x="146209" y="2581751"/>
                    <a:pt x="7144" y="2414111"/>
                    <a:pt x="7144" y="1293971"/>
                  </a:cubicBezTo>
                  <a:cubicBezTo>
                    <a:pt x="7144" y="102394"/>
                    <a:pt x="90011" y="7144"/>
                    <a:pt x="1794986" y="7144"/>
                  </a:cubicBezTo>
                  <a:cubicBezTo>
                    <a:pt x="3493294" y="7144"/>
                    <a:pt x="3581876" y="90964"/>
                    <a:pt x="3581876" y="1293971"/>
                  </a:cubicBezTo>
                </a:path>
              </a:pathLst>
            </a:custGeom>
            <a:solidFill>
              <a:schemeClr val="bg1"/>
            </a:solidFill>
            <a:ln w="1270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25" name="Ellipse 10">
              <a:extLst>
                <a:ext uri="{FF2B5EF4-FFF2-40B4-BE49-F238E27FC236}">
                  <a16:creationId xmlns:a16="http://schemas.microsoft.com/office/drawing/2014/main" id="{4F279136-32E1-BB45-97BA-43A2A9E96708}"/>
                </a:ext>
              </a:extLst>
            </p:cNvPr>
            <p:cNvSpPr/>
            <p:nvPr/>
          </p:nvSpPr>
          <p:spPr>
            <a:xfrm>
              <a:off x="10096316" y="4810448"/>
              <a:ext cx="1340867" cy="13408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26" name="Titel 1">
            <a:extLst>
              <a:ext uri="{FF2B5EF4-FFF2-40B4-BE49-F238E27FC236}">
                <a16:creationId xmlns:a16="http://schemas.microsoft.com/office/drawing/2014/main" id="{672C1D08-86AC-9C4E-9B8D-5F135026C9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7800" y="3353431"/>
            <a:ext cx="4744269" cy="2926669"/>
          </a:xfrm>
        </p:spPr>
        <p:txBody>
          <a:bodyPr anchor="t" anchorCtr="0">
            <a:noAutofit/>
          </a:bodyPr>
          <a:lstStyle>
            <a:lvl1pPr>
              <a:lnSpc>
                <a:spcPts val="3400"/>
              </a:lnSpc>
              <a:spcBef>
                <a:spcPts val="1000"/>
              </a:spcBef>
              <a:defRPr sz="2800"/>
            </a:lvl1pPr>
          </a:lstStyle>
          <a:p>
            <a:r>
              <a:rPr lang="de-DE" dirty="0"/>
              <a:t>Unterkapitel-Headline </a:t>
            </a:r>
            <a:br>
              <a:rPr lang="de-DE" dirty="0"/>
            </a:br>
            <a:r>
              <a:rPr lang="de-DE" dirty="0"/>
              <a:t>(28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</p:txBody>
      </p:sp>
      <p:sp>
        <p:nvSpPr>
          <p:cNvPr id="27" name="Inhaltsplatzhalter 2">
            <a:extLst>
              <a:ext uri="{FF2B5EF4-FFF2-40B4-BE49-F238E27FC236}">
                <a16:creationId xmlns:a16="http://schemas.microsoft.com/office/drawing/2014/main" id="{3268AD89-FC0F-3546-8972-A32A49EFCFF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27800" y="2679700"/>
            <a:ext cx="4744268" cy="640468"/>
          </a:xfrm>
          <a:noFill/>
        </p:spPr>
        <p:txBody>
          <a:bodyPr>
            <a:noAutofit/>
          </a:bodyPr>
          <a:lstStyle>
            <a:lvl1pPr marL="0" marR="0" indent="0" algn="l" defTabSz="5400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>
                <a:tab pos="540000" algn="l"/>
              </a:tabLst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000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de-DE" dirty="0"/>
              <a:t>Kapitelheadline</a:t>
            </a:r>
            <a:br>
              <a:rPr lang="de-DE" dirty="0"/>
            </a:br>
            <a:r>
              <a:rPr lang="de-DE" dirty="0"/>
              <a:t>(16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  <a:p>
            <a:pPr lvl="0"/>
            <a:endParaRPr lang="de-DE" dirty="0"/>
          </a:p>
        </p:txBody>
      </p:sp>
      <p:sp>
        <p:nvSpPr>
          <p:cNvPr id="16" name="Fußzeilenplatzhalter 3">
            <a:extLst>
              <a:ext uri="{FF2B5EF4-FFF2-40B4-BE49-F238E27FC236}">
                <a16:creationId xmlns:a16="http://schemas.microsoft.com/office/drawing/2014/main" id="{D4911618-17E8-214E-AEDE-430903C821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5325" y="6453189"/>
            <a:ext cx="4926542" cy="287338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/>
              <a:t>Internationaler Bund – Erstellt von XX am XX.XX.XXXX zum Thema XX</a:t>
            </a:r>
            <a:endParaRPr lang="de-DE" dirty="0"/>
          </a:p>
        </p:txBody>
      </p:sp>
      <p:sp>
        <p:nvSpPr>
          <p:cNvPr id="17" name="Foliennummernplatzhalter 4">
            <a:extLst>
              <a:ext uri="{FF2B5EF4-FFF2-40B4-BE49-F238E27FC236}">
                <a16:creationId xmlns:a16="http://schemas.microsoft.com/office/drawing/2014/main" id="{C65BE351-188B-7F46-B374-9F7E6E9AB7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61656"/>
            <a:ext cx="647198" cy="270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973ED8E1-B44E-6C4B-8635-D6520B8623E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Freihandform 10"/>
          <p:cNvSpPr/>
          <p:nvPr userDrawn="1"/>
        </p:nvSpPr>
        <p:spPr bwMode="auto">
          <a:xfrm>
            <a:off x="10156996" y="1"/>
            <a:ext cx="2035004" cy="1076325"/>
          </a:xfrm>
          <a:custGeom>
            <a:avLst/>
            <a:gdLst>
              <a:gd name="connsiteX0" fmla="*/ 0 w 2035004"/>
              <a:gd name="connsiteY0" fmla="*/ 0 h 1076325"/>
              <a:gd name="connsiteX1" fmla="*/ 2035004 w 2035004"/>
              <a:gd name="connsiteY1" fmla="*/ 0 h 1076325"/>
              <a:gd name="connsiteX2" fmla="*/ 2035004 w 2035004"/>
              <a:gd name="connsiteY2" fmla="*/ 1075637 h 1076325"/>
              <a:gd name="connsiteX3" fmla="*/ 2014339 w 2035004"/>
              <a:gd name="connsiteY3" fmla="*/ 1075857 h 1076325"/>
              <a:gd name="connsiteX4" fmla="*/ 1856258 w 2035004"/>
              <a:gd name="connsiteY4" fmla="*/ 1076325 h 1076325"/>
              <a:gd name="connsiteX5" fmla="*/ 782 w 2035004"/>
              <a:gd name="connsiteY5" fmla="*/ 12348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5004" h="1076325">
                <a:moveTo>
                  <a:pt x="0" y="0"/>
                </a:moveTo>
                <a:lnTo>
                  <a:pt x="2035004" y="0"/>
                </a:lnTo>
                <a:lnTo>
                  <a:pt x="2035004" y="1075637"/>
                </a:lnTo>
                <a:lnTo>
                  <a:pt x="2014339" y="1075857"/>
                </a:lnTo>
                <a:cubicBezTo>
                  <a:pt x="1963169" y="1076184"/>
                  <a:pt x="1910490" y="1076325"/>
                  <a:pt x="1856258" y="1076325"/>
                </a:cubicBezTo>
                <a:cubicBezTo>
                  <a:pt x="445859" y="1076325"/>
                  <a:pt x="86106" y="980760"/>
                  <a:pt x="782" y="12348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739" y="163120"/>
            <a:ext cx="1413161" cy="67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8533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terkapitelfolie hellblau">
    <p:bg>
      <p:bgPr>
        <a:solidFill>
          <a:schemeClr val="accent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996E9375-C691-8D48-B0EE-E4D3DA8F1EAB}"/>
              </a:ext>
            </a:extLst>
          </p:cNvPr>
          <p:cNvGrpSpPr/>
          <p:nvPr userDrawn="1"/>
        </p:nvGrpSpPr>
        <p:grpSpPr>
          <a:xfrm>
            <a:off x="6096000" y="2276872"/>
            <a:ext cx="5341183" cy="3730427"/>
            <a:chOff x="6096000" y="2420888"/>
            <a:chExt cx="5341183" cy="3730427"/>
          </a:xfrm>
        </p:grpSpPr>
        <p:sp>
          <p:nvSpPr>
            <p:cNvPr id="24" name="Grafik 4">
              <a:extLst>
                <a:ext uri="{FF2B5EF4-FFF2-40B4-BE49-F238E27FC236}">
                  <a16:creationId xmlns:a16="http://schemas.microsoft.com/office/drawing/2014/main" id="{07AA7555-6DCF-1D4B-97B0-BCFB8EA577C9}"/>
                </a:ext>
              </a:extLst>
            </p:cNvPr>
            <p:cNvSpPr/>
            <p:nvPr/>
          </p:nvSpPr>
          <p:spPr>
            <a:xfrm>
              <a:off x="6096000" y="2420888"/>
              <a:ext cx="5112568" cy="3600400"/>
            </a:xfrm>
            <a:custGeom>
              <a:avLst/>
              <a:gdLst>
                <a:gd name="connsiteX0" fmla="*/ 3581876 w 3581400"/>
                <a:gd name="connsiteY0" fmla="*/ 1293971 h 2581275"/>
                <a:gd name="connsiteX1" fmla="*/ 1794034 w 3581400"/>
                <a:gd name="connsiteY1" fmla="*/ 2580799 h 2581275"/>
                <a:gd name="connsiteX2" fmla="*/ 7144 w 3581400"/>
                <a:gd name="connsiteY2" fmla="*/ 1293971 h 2581275"/>
                <a:gd name="connsiteX3" fmla="*/ 1794986 w 3581400"/>
                <a:gd name="connsiteY3" fmla="*/ 7144 h 2581275"/>
                <a:gd name="connsiteX4" fmla="*/ 3581876 w 3581400"/>
                <a:gd name="connsiteY4" fmla="*/ 1293971 h 258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1400" h="2581275">
                  <a:moveTo>
                    <a:pt x="3581876" y="1293971"/>
                  </a:moveTo>
                  <a:cubicBezTo>
                    <a:pt x="3581876" y="2413159"/>
                    <a:pt x="3432334" y="2580799"/>
                    <a:pt x="1794034" y="2580799"/>
                  </a:cubicBezTo>
                  <a:cubicBezTo>
                    <a:pt x="146209" y="2581751"/>
                    <a:pt x="7144" y="2414111"/>
                    <a:pt x="7144" y="1293971"/>
                  </a:cubicBezTo>
                  <a:cubicBezTo>
                    <a:pt x="7144" y="102394"/>
                    <a:pt x="90011" y="7144"/>
                    <a:pt x="1794986" y="7144"/>
                  </a:cubicBezTo>
                  <a:cubicBezTo>
                    <a:pt x="3493294" y="7144"/>
                    <a:pt x="3581876" y="90964"/>
                    <a:pt x="3581876" y="1293971"/>
                  </a:cubicBezTo>
                </a:path>
              </a:pathLst>
            </a:custGeom>
            <a:solidFill>
              <a:schemeClr val="bg1"/>
            </a:solidFill>
            <a:ln w="1270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25" name="Ellipse 10">
              <a:extLst>
                <a:ext uri="{FF2B5EF4-FFF2-40B4-BE49-F238E27FC236}">
                  <a16:creationId xmlns:a16="http://schemas.microsoft.com/office/drawing/2014/main" id="{4F279136-32E1-BB45-97BA-43A2A9E96708}"/>
                </a:ext>
              </a:extLst>
            </p:cNvPr>
            <p:cNvSpPr/>
            <p:nvPr/>
          </p:nvSpPr>
          <p:spPr>
            <a:xfrm>
              <a:off x="10096316" y="4810448"/>
              <a:ext cx="1340867" cy="13408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26" name="Titel 1">
            <a:extLst>
              <a:ext uri="{FF2B5EF4-FFF2-40B4-BE49-F238E27FC236}">
                <a16:creationId xmlns:a16="http://schemas.microsoft.com/office/drawing/2014/main" id="{672C1D08-86AC-9C4E-9B8D-5F135026C9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7800" y="3353431"/>
            <a:ext cx="4744269" cy="2926669"/>
          </a:xfrm>
        </p:spPr>
        <p:txBody>
          <a:bodyPr anchor="t" anchorCtr="0">
            <a:noAutofit/>
          </a:bodyPr>
          <a:lstStyle>
            <a:lvl1pPr>
              <a:lnSpc>
                <a:spcPts val="3400"/>
              </a:lnSpc>
              <a:spcBef>
                <a:spcPts val="1000"/>
              </a:spcBef>
              <a:defRPr sz="2800"/>
            </a:lvl1pPr>
          </a:lstStyle>
          <a:p>
            <a:r>
              <a:rPr lang="de-DE" dirty="0"/>
              <a:t>Unterkapitel-Headline </a:t>
            </a:r>
            <a:br>
              <a:rPr lang="de-DE" dirty="0"/>
            </a:br>
            <a:r>
              <a:rPr lang="de-DE" dirty="0"/>
              <a:t>(28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</p:txBody>
      </p:sp>
      <p:sp>
        <p:nvSpPr>
          <p:cNvPr id="27" name="Inhaltsplatzhalter 2">
            <a:extLst>
              <a:ext uri="{FF2B5EF4-FFF2-40B4-BE49-F238E27FC236}">
                <a16:creationId xmlns:a16="http://schemas.microsoft.com/office/drawing/2014/main" id="{3268AD89-FC0F-3546-8972-A32A49EFCFF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27800" y="2679700"/>
            <a:ext cx="4744268" cy="640468"/>
          </a:xfrm>
          <a:noFill/>
        </p:spPr>
        <p:txBody>
          <a:bodyPr>
            <a:noAutofit/>
          </a:bodyPr>
          <a:lstStyle>
            <a:lvl1pPr marL="0" marR="0" indent="0" algn="l" defTabSz="5400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>
                <a:tab pos="540000" algn="l"/>
              </a:tabLst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000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de-DE" dirty="0"/>
              <a:t>Kapitelheadline</a:t>
            </a:r>
            <a:br>
              <a:rPr lang="de-DE" dirty="0"/>
            </a:br>
            <a:r>
              <a:rPr lang="de-DE" dirty="0"/>
              <a:t>(16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  <a:p>
            <a:pPr lvl="0"/>
            <a:endParaRPr lang="de-DE" dirty="0"/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3EC6833D-C627-D34F-8410-25CB153645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5325" y="6453189"/>
            <a:ext cx="4926542" cy="287338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/>
              <a:t>Internationaler Bund – Erstellt von XX am XX.XX.XXXX zum Thema XX</a:t>
            </a:r>
            <a:endParaRPr lang="de-DE" dirty="0"/>
          </a:p>
        </p:txBody>
      </p:sp>
      <p:sp>
        <p:nvSpPr>
          <p:cNvPr id="11" name="Foliennummernplatzhalter 4">
            <a:extLst>
              <a:ext uri="{FF2B5EF4-FFF2-40B4-BE49-F238E27FC236}">
                <a16:creationId xmlns:a16="http://schemas.microsoft.com/office/drawing/2014/main" id="{C7E8786B-795C-2645-B656-747A76C6D2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61656"/>
            <a:ext cx="647198" cy="270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973ED8E1-B44E-6C4B-8635-D6520B8623E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10155239" y="-3175"/>
            <a:ext cx="2046287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5" name="Freihandform 14"/>
          <p:cNvSpPr/>
          <p:nvPr userDrawn="1"/>
        </p:nvSpPr>
        <p:spPr bwMode="auto">
          <a:xfrm>
            <a:off x="10156996" y="1"/>
            <a:ext cx="2035004" cy="1076325"/>
          </a:xfrm>
          <a:custGeom>
            <a:avLst/>
            <a:gdLst>
              <a:gd name="connsiteX0" fmla="*/ 0 w 2035004"/>
              <a:gd name="connsiteY0" fmla="*/ 0 h 1076325"/>
              <a:gd name="connsiteX1" fmla="*/ 2035004 w 2035004"/>
              <a:gd name="connsiteY1" fmla="*/ 0 h 1076325"/>
              <a:gd name="connsiteX2" fmla="*/ 2035004 w 2035004"/>
              <a:gd name="connsiteY2" fmla="*/ 1075637 h 1076325"/>
              <a:gd name="connsiteX3" fmla="*/ 2014339 w 2035004"/>
              <a:gd name="connsiteY3" fmla="*/ 1075857 h 1076325"/>
              <a:gd name="connsiteX4" fmla="*/ 1856258 w 2035004"/>
              <a:gd name="connsiteY4" fmla="*/ 1076325 h 1076325"/>
              <a:gd name="connsiteX5" fmla="*/ 782 w 2035004"/>
              <a:gd name="connsiteY5" fmla="*/ 12348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5004" h="1076325">
                <a:moveTo>
                  <a:pt x="0" y="0"/>
                </a:moveTo>
                <a:lnTo>
                  <a:pt x="2035004" y="0"/>
                </a:lnTo>
                <a:lnTo>
                  <a:pt x="2035004" y="1075637"/>
                </a:lnTo>
                <a:lnTo>
                  <a:pt x="2014339" y="1075857"/>
                </a:lnTo>
                <a:cubicBezTo>
                  <a:pt x="1963169" y="1076184"/>
                  <a:pt x="1910490" y="1076325"/>
                  <a:pt x="1856258" y="1076325"/>
                </a:cubicBezTo>
                <a:cubicBezTo>
                  <a:pt x="445859" y="1076325"/>
                  <a:pt x="86106" y="980760"/>
                  <a:pt x="782" y="12348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 dirty="0"/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739" y="163120"/>
            <a:ext cx="1413161" cy="67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722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terkapitelfolie dunkelblau">
    <p:bg>
      <p:bgPr>
        <a:solidFill>
          <a:schemeClr val="accent2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5A3CBB22-4E71-8D4D-B1EE-7F7E08EF0638}"/>
              </a:ext>
            </a:extLst>
          </p:cNvPr>
          <p:cNvGrpSpPr/>
          <p:nvPr userDrawn="1"/>
        </p:nvGrpSpPr>
        <p:grpSpPr>
          <a:xfrm>
            <a:off x="6096000" y="2276872"/>
            <a:ext cx="5341183" cy="3730427"/>
            <a:chOff x="6096000" y="2420888"/>
            <a:chExt cx="5341183" cy="3730427"/>
          </a:xfrm>
        </p:grpSpPr>
        <p:sp>
          <p:nvSpPr>
            <p:cNvPr id="6" name="Grafik 4">
              <a:extLst>
                <a:ext uri="{FF2B5EF4-FFF2-40B4-BE49-F238E27FC236}">
                  <a16:creationId xmlns:a16="http://schemas.microsoft.com/office/drawing/2014/main" id="{76961C87-6561-9747-8DB7-4B4A4A1F3CCE}"/>
                </a:ext>
              </a:extLst>
            </p:cNvPr>
            <p:cNvSpPr/>
            <p:nvPr/>
          </p:nvSpPr>
          <p:spPr>
            <a:xfrm>
              <a:off x="6096000" y="2420888"/>
              <a:ext cx="5112568" cy="3600400"/>
            </a:xfrm>
            <a:custGeom>
              <a:avLst/>
              <a:gdLst>
                <a:gd name="connsiteX0" fmla="*/ 3581876 w 3581400"/>
                <a:gd name="connsiteY0" fmla="*/ 1293971 h 2581275"/>
                <a:gd name="connsiteX1" fmla="*/ 1794034 w 3581400"/>
                <a:gd name="connsiteY1" fmla="*/ 2580799 h 2581275"/>
                <a:gd name="connsiteX2" fmla="*/ 7144 w 3581400"/>
                <a:gd name="connsiteY2" fmla="*/ 1293971 h 2581275"/>
                <a:gd name="connsiteX3" fmla="*/ 1794986 w 3581400"/>
                <a:gd name="connsiteY3" fmla="*/ 7144 h 2581275"/>
                <a:gd name="connsiteX4" fmla="*/ 3581876 w 3581400"/>
                <a:gd name="connsiteY4" fmla="*/ 1293971 h 258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1400" h="2581275">
                  <a:moveTo>
                    <a:pt x="3581876" y="1293971"/>
                  </a:moveTo>
                  <a:cubicBezTo>
                    <a:pt x="3581876" y="2413159"/>
                    <a:pt x="3432334" y="2580799"/>
                    <a:pt x="1794034" y="2580799"/>
                  </a:cubicBezTo>
                  <a:cubicBezTo>
                    <a:pt x="146209" y="2581751"/>
                    <a:pt x="7144" y="2414111"/>
                    <a:pt x="7144" y="1293971"/>
                  </a:cubicBezTo>
                  <a:cubicBezTo>
                    <a:pt x="7144" y="102394"/>
                    <a:pt x="90011" y="7144"/>
                    <a:pt x="1794986" y="7144"/>
                  </a:cubicBezTo>
                  <a:cubicBezTo>
                    <a:pt x="3493294" y="7144"/>
                    <a:pt x="3581876" y="90964"/>
                    <a:pt x="3581876" y="1293971"/>
                  </a:cubicBezTo>
                </a:path>
              </a:pathLst>
            </a:custGeom>
            <a:solidFill>
              <a:schemeClr val="bg1"/>
            </a:solidFill>
            <a:ln w="1270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7" name="Ellipse 10">
              <a:extLst>
                <a:ext uri="{FF2B5EF4-FFF2-40B4-BE49-F238E27FC236}">
                  <a16:creationId xmlns:a16="http://schemas.microsoft.com/office/drawing/2014/main" id="{04942E9C-C7AC-B64E-82F6-24BEAFB98273}"/>
                </a:ext>
              </a:extLst>
            </p:cNvPr>
            <p:cNvSpPr/>
            <p:nvPr/>
          </p:nvSpPr>
          <p:spPr>
            <a:xfrm>
              <a:off x="10096316" y="4810448"/>
              <a:ext cx="1340867" cy="13408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4" name="Titel 1">
            <a:extLst>
              <a:ext uri="{FF2B5EF4-FFF2-40B4-BE49-F238E27FC236}">
                <a16:creationId xmlns:a16="http://schemas.microsoft.com/office/drawing/2014/main" id="{81EDD14A-3D40-BA4E-8691-83F198576D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7800" y="3353431"/>
            <a:ext cx="4744269" cy="2269009"/>
          </a:xfrm>
        </p:spPr>
        <p:txBody>
          <a:bodyPr anchor="t" anchorCtr="0">
            <a:noAutofit/>
          </a:bodyPr>
          <a:lstStyle>
            <a:lvl1pPr>
              <a:lnSpc>
                <a:spcPts val="3400"/>
              </a:lnSpc>
              <a:spcBef>
                <a:spcPts val="1000"/>
              </a:spcBef>
              <a:defRPr sz="2800"/>
            </a:lvl1pPr>
          </a:lstStyle>
          <a:p>
            <a:r>
              <a:rPr lang="de-DE" dirty="0"/>
              <a:t>Unterkapitel-Headline </a:t>
            </a:r>
            <a:br>
              <a:rPr lang="de-DE" dirty="0"/>
            </a:br>
            <a:r>
              <a:rPr lang="de-DE" dirty="0"/>
              <a:t>(28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F419029C-4485-744C-8948-E32C792F57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27800" y="2679700"/>
            <a:ext cx="4744268" cy="640468"/>
          </a:xfrm>
        </p:spPr>
        <p:txBody>
          <a:bodyPr>
            <a:noAutofit/>
          </a:bodyPr>
          <a:lstStyle>
            <a:lvl1pPr marL="0" marR="0" indent="0" algn="l" defTabSz="5400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>
                <a:tab pos="540000" algn="l"/>
              </a:tabLst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000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de-DE" dirty="0"/>
              <a:t>Kapitelheadline</a:t>
            </a:r>
            <a:br>
              <a:rPr lang="de-DE" dirty="0"/>
            </a:br>
            <a:r>
              <a:rPr lang="de-DE" dirty="0"/>
              <a:t>(16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</p:txBody>
      </p:sp>
      <p:sp>
        <p:nvSpPr>
          <p:cNvPr id="12" name="Fußzeilenplatzhalter 3">
            <a:extLst>
              <a:ext uri="{FF2B5EF4-FFF2-40B4-BE49-F238E27FC236}">
                <a16:creationId xmlns:a16="http://schemas.microsoft.com/office/drawing/2014/main" id="{DE6C078B-E4FC-A845-9B80-BB686DFF90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5325" y="6453189"/>
            <a:ext cx="4926542" cy="287338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/>
              <a:t>Internationaler Bund – Erstellt von XX am XX.XX.XXXX zum Thema XX</a:t>
            </a:r>
            <a:endParaRPr lang="de-DE" dirty="0"/>
          </a:p>
        </p:txBody>
      </p:sp>
      <p:sp>
        <p:nvSpPr>
          <p:cNvPr id="13" name="Foliennummernplatzhalter 4">
            <a:extLst>
              <a:ext uri="{FF2B5EF4-FFF2-40B4-BE49-F238E27FC236}">
                <a16:creationId xmlns:a16="http://schemas.microsoft.com/office/drawing/2014/main" id="{5AA7AFF2-7D01-6D4C-BDBB-8FFC98BADC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61656"/>
            <a:ext cx="647198" cy="270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973ED8E1-B44E-6C4B-8635-D6520B8623E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Freihandform 10"/>
          <p:cNvSpPr/>
          <p:nvPr userDrawn="1"/>
        </p:nvSpPr>
        <p:spPr bwMode="auto">
          <a:xfrm>
            <a:off x="10156996" y="1"/>
            <a:ext cx="2035004" cy="1076325"/>
          </a:xfrm>
          <a:custGeom>
            <a:avLst/>
            <a:gdLst>
              <a:gd name="connsiteX0" fmla="*/ 0 w 2035004"/>
              <a:gd name="connsiteY0" fmla="*/ 0 h 1076325"/>
              <a:gd name="connsiteX1" fmla="*/ 2035004 w 2035004"/>
              <a:gd name="connsiteY1" fmla="*/ 0 h 1076325"/>
              <a:gd name="connsiteX2" fmla="*/ 2035004 w 2035004"/>
              <a:gd name="connsiteY2" fmla="*/ 1075637 h 1076325"/>
              <a:gd name="connsiteX3" fmla="*/ 2014339 w 2035004"/>
              <a:gd name="connsiteY3" fmla="*/ 1075857 h 1076325"/>
              <a:gd name="connsiteX4" fmla="*/ 1856258 w 2035004"/>
              <a:gd name="connsiteY4" fmla="*/ 1076325 h 1076325"/>
              <a:gd name="connsiteX5" fmla="*/ 782 w 2035004"/>
              <a:gd name="connsiteY5" fmla="*/ 12348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5004" h="1076325">
                <a:moveTo>
                  <a:pt x="0" y="0"/>
                </a:moveTo>
                <a:lnTo>
                  <a:pt x="2035004" y="0"/>
                </a:lnTo>
                <a:lnTo>
                  <a:pt x="2035004" y="1075637"/>
                </a:lnTo>
                <a:lnTo>
                  <a:pt x="2014339" y="1075857"/>
                </a:lnTo>
                <a:cubicBezTo>
                  <a:pt x="1963169" y="1076184"/>
                  <a:pt x="1910490" y="1076325"/>
                  <a:pt x="1856258" y="1076325"/>
                </a:cubicBezTo>
                <a:cubicBezTo>
                  <a:pt x="445859" y="1076325"/>
                  <a:pt x="86106" y="980760"/>
                  <a:pt x="782" y="12348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739" y="163120"/>
            <a:ext cx="1413161" cy="67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180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terkapitelfolie orange">
    <p:bg>
      <p:bgPr>
        <a:solidFill>
          <a:schemeClr val="accent3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5A3CBB22-4E71-8D4D-B1EE-7F7E08EF0638}"/>
              </a:ext>
            </a:extLst>
          </p:cNvPr>
          <p:cNvGrpSpPr/>
          <p:nvPr userDrawn="1"/>
        </p:nvGrpSpPr>
        <p:grpSpPr>
          <a:xfrm>
            <a:off x="6096000" y="2276872"/>
            <a:ext cx="5341183" cy="3730427"/>
            <a:chOff x="6096000" y="2420888"/>
            <a:chExt cx="5341183" cy="3730427"/>
          </a:xfrm>
        </p:grpSpPr>
        <p:sp>
          <p:nvSpPr>
            <p:cNvPr id="6" name="Grafik 4">
              <a:extLst>
                <a:ext uri="{FF2B5EF4-FFF2-40B4-BE49-F238E27FC236}">
                  <a16:creationId xmlns:a16="http://schemas.microsoft.com/office/drawing/2014/main" id="{76961C87-6561-9747-8DB7-4B4A4A1F3CCE}"/>
                </a:ext>
              </a:extLst>
            </p:cNvPr>
            <p:cNvSpPr/>
            <p:nvPr/>
          </p:nvSpPr>
          <p:spPr>
            <a:xfrm>
              <a:off x="6096000" y="2420888"/>
              <a:ext cx="5112568" cy="3600400"/>
            </a:xfrm>
            <a:custGeom>
              <a:avLst/>
              <a:gdLst>
                <a:gd name="connsiteX0" fmla="*/ 3581876 w 3581400"/>
                <a:gd name="connsiteY0" fmla="*/ 1293971 h 2581275"/>
                <a:gd name="connsiteX1" fmla="*/ 1794034 w 3581400"/>
                <a:gd name="connsiteY1" fmla="*/ 2580799 h 2581275"/>
                <a:gd name="connsiteX2" fmla="*/ 7144 w 3581400"/>
                <a:gd name="connsiteY2" fmla="*/ 1293971 h 2581275"/>
                <a:gd name="connsiteX3" fmla="*/ 1794986 w 3581400"/>
                <a:gd name="connsiteY3" fmla="*/ 7144 h 2581275"/>
                <a:gd name="connsiteX4" fmla="*/ 3581876 w 3581400"/>
                <a:gd name="connsiteY4" fmla="*/ 1293971 h 258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1400" h="2581275">
                  <a:moveTo>
                    <a:pt x="3581876" y="1293971"/>
                  </a:moveTo>
                  <a:cubicBezTo>
                    <a:pt x="3581876" y="2413159"/>
                    <a:pt x="3432334" y="2580799"/>
                    <a:pt x="1794034" y="2580799"/>
                  </a:cubicBezTo>
                  <a:cubicBezTo>
                    <a:pt x="146209" y="2581751"/>
                    <a:pt x="7144" y="2414111"/>
                    <a:pt x="7144" y="1293971"/>
                  </a:cubicBezTo>
                  <a:cubicBezTo>
                    <a:pt x="7144" y="102394"/>
                    <a:pt x="90011" y="7144"/>
                    <a:pt x="1794986" y="7144"/>
                  </a:cubicBezTo>
                  <a:cubicBezTo>
                    <a:pt x="3493294" y="7144"/>
                    <a:pt x="3581876" y="90964"/>
                    <a:pt x="3581876" y="1293971"/>
                  </a:cubicBezTo>
                </a:path>
              </a:pathLst>
            </a:custGeom>
            <a:solidFill>
              <a:schemeClr val="bg1"/>
            </a:solidFill>
            <a:ln w="1270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" name="Ellipse 10">
              <a:extLst>
                <a:ext uri="{FF2B5EF4-FFF2-40B4-BE49-F238E27FC236}">
                  <a16:creationId xmlns:a16="http://schemas.microsoft.com/office/drawing/2014/main" id="{04942E9C-C7AC-B64E-82F6-24BEAFB98273}"/>
                </a:ext>
              </a:extLst>
            </p:cNvPr>
            <p:cNvSpPr/>
            <p:nvPr/>
          </p:nvSpPr>
          <p:spPr>
            <a:xfrm>
              <a:off x="10096316" y="4810448"/>
              <a:ext cx="1340867" cy="13408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4" name="Titel 1">
            <a:extLst>
              <a:ext uri="{FF2B5EF4-FFF2-40B4-BE49-F238E27FC236}">
                <a16:creationId xmlns:a16="http://schemas.microsoft.com/office/drawing/2014/main" id="{81EDD14A-3D40-BA4E-8691-83F198576D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7800" y="3353431"/>
            <a:ext cx="4744269" cy="2269009"/>
          </a:xfrm>
        </p:spPr>
        <p:txBody>
          <a:bodyPr anchor="t" anchorCtr="0">
            <a:noAutofit/>
          </a:bodyPr>
          <a:lstStyle>
            <a:lvl1pPr>
              <a:lnSpc>
                <a:spcPts val="3400"/>
              </a:lnSpc>
              <a:spcBef>
                <a:spcPts val="1000"/>
              </a:spcBef>
              <a:defRPr sz="2800"/>
            </a:lvl1pPr>
          </a:lstStyle>
          <a:p>
            <a:r>
              <a:rPr lang="de-DE" dirty="0"/>
              <a:t>Unterkapitel-Headline </a:t>
            </a:r>
            <a:br>
              <a:rPr lang="de-DE" dirty="0"/>
            </a:br>
            <a:r>
              <a:rPr lang="de-DE" dirty="0"/>
              <a:t>(28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F419029C-4485-744C-8948-E32C792F57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27800" y="2679700"/>
            <a:ext cx="4744268" cy="640468"/>
          </a:xfrm>
        </p:spPr>
        <p:txBody>
          <a:bodyPr>
            <a:noAutofit/>
          </a:bodyPr>
          <a:lstStyle>
            <a:lvl1pPr marL="0" marR="0" indent="0" algn="l" defTabSz="5400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>
                <a:tab pos="540000" algn="l"/>
              </a:tabLst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000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de-DE" dirty="0"/>
              <a:t>Kapitelheadline</a:t>
            </a:r>
            <a:br>
              <a:rPr lang="de-DE" dirty="0"/>
            </a:br>
            <a:r>
              <a:rPr lang="de-DE" dirty="0"/>
              <a:t>(16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</p:txBody>
      </p:sp>
      <p:sp>
        <p:nvSpPr>
          <p:cNvPr id="12" name="Fußzeilenplatzhalter 3">
            <a:extLst>
              <a:ext uri="{FF2B5EF4-FFF2-40B4-BE49-F238E27FC236}">
                <a16:creationId xmlns:a16="http://schemas.microsoft.com/office/drawing/2014/main" id="{3EB23DC3-6513-B947-AE13-F3436EC42E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5325" y="6453189"/>
            <a:ext cx="4926542" cy="287338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/>
              <a:t>Internationaler Bund – Erstellt von XX am XX.XX.XXXX zum Thema XX</a:t>
            </a:r>
            <a:endParaRPr lang="de-DE" dirty="0"/>
          </a:p>
        </p:txBody>
      </p:sp>
      <p:sp>
        <p:nvSpPr>
          <p:cNvPr id="13" name="Foliennummernplatzhalter 4">
            <a:extLst>
              <a:ext uri="{FF2B5EF4-FFF2-40B4-BE49-F238E27FC236}">
                <a16:creationId xmlns:a16="http://schemas.microsoft.com/office/drawing/2014/main" id="{7D15C915-0D82-7E4C-B7D5-F2B313DDF5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61656"/>
            <a:ext cx="647198" cy="270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973ED8E1-B44E-6C4B-8635-D6520B8623E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Freihandform 10"/>
          <p:cNvSpPr/>
          <p:nvPr userDrawn="1"/>
        </p:nvSpPr>
        <p:spPr bwMode="auto">
          <a:xfrm>
            <a:off x="10156996" y="1"/>
            <a:ext cx="2035004" cy="1076325"/>
          </a:xfrm>
          <a:custGeom>
            <a:avLst/>
            <a:gdLst>
              <a:gd name="connsiteX0" fmla="*/ 0 w 2035004"/>
              <a:gd name="connsiteY0" fmla="*/ 0 h 1076325"/>
              <a:gd name="connsiteX1" fmla="*/ 2035004 w 2035004"/>
              <a:gd name="connsiteY1" fmla="*/ 0 h 1076325"/>
              <a:gd name="connsiteX2" fmla="*/ 2035004 w 2035004"/>
              <a:gd name="connsiteY2" fmla="*/ 1075637 h 1076325"/>
              <a:gd name="connsiteX3" fmla="*/ 2014339 w 2035004"/>
              <a:gd name="connsiteY3" fmla="*/ 1075857 h 1076325"/>
              <a:gd name="connsiteX4" fmla="*/ 1856258 w 2035004"/>
              <a:gd name="connsiteY4" fmla="*/ 1076325 h 1076325"/>
              <a:gd name="connsiteX5" fmla="*/ 782 w 2035004"/>
              <a:gd name="connsiteY5" fmla="*/ 12348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5004" h="1076325">
                <a:moveTo>
                  <a:pt x="0" y="0"/>
                </a:moveTo>
                <a:lnTo>
                  <a:pt x="2035004" y="0"/>
                </a:lnTo>
                <a:lnTo>
                  <a:pt x="2035004" y="1075637"/>
                </a:lnTo>
                <a:lnTo>
                  <a:pt x="2014339" y="1075857"/>
                </a:lnTo>
                <a:cubicBezTo>
                  <a:pt x="1963169" y="1076184"/>
                  <a:pt x="1910490" y="1076325"/>
                  <a:pt x="1856258" y="1076325"/>
                </a:cubicBezTo>
                <a:cubicBezTo>
                  <a:pt x="445859" y="1076325"/>
                  <a:pt x="86106" y="980760"/>
                  <a:pt x="782" y="12348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739" y="163120"/>
            <a:ext cx="1413161" cy="67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635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1 Buddy-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DA0513-8E2B-CF4D-B39D-E056658739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4" y="1015200"/>
            <a:ext cx="6543677" cy="962025"/>
          </a:xfrm>
        </p:spPr>
        <p:txBody>
          <a:bodyPr anchor="t" anchorCtr="0">
            <a:noAutofit/>
          </a:bodyPr>
          <a:lstStyle>
            <a:lvl1pPr>
              <a:lnSpc>
                <a:spcPts val="3400"/>
              </a:lnSpc>
              <a:spcBef>
                <a:spcPts val="0"/>
              </a:spcBef>
              <a:defRPr sz="2800"/>
            </a:lvl1pPr>
          </a:lstStyle>
          <a:p>
            <a:r>
              <a:rPr lang="de-DE" dirty="0"/>
              <a:t>Headline für Seiteninhalt</a:t>
            </a:r>
            <a:br>
              <a:rPr lang="de-DE" dirty="0"/>
            </a:br>
            <a:r>
              <a:rPr lang="de-DE" dirty="0"/>
              <a:t>(28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1B734778-2248-5548-9294-E43D547A18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168524"/>
            <a:ext cx="6543676" cy="3965575"/>
          </a:xfrm>
        </p:spPr>
        <p:txBody>
          <a:bodyPr>
            <a:noAutofit/>
          </a:bodyPr>
          <a:lstStyle>
            <a:lvl1pPr marL="0" marR="0" indent="0" algn="l" defTabSz="540000" rtl="0" eaLnBrk="1" fontAlgn="auto" latinLnBrk="0" hangingPunct="1">
              <a:lnSpc>
                <a:spcPts val="19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>
                <a:tab pos="540000" algn="l"/>
              </a:tabLst>
              <a:defRPr lang="de-DE" sz="1600" b="0" i="0" smtClean="0">
                <a:effectLst/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000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marL="0" marR="0" lvl="0" indent="0" algn="l" defTabSz="540000" rtl="0" eaLnBrk="1" fontAlgn="auto" latinLnBrk="0" hangingPunct="1">
              <a:lnSpc>
                <a:spcPts val="19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>
                <a:tab pos="540000" algn="l"/>
              </a:tabLst>
              <a:defRPr/>
            </a:pPr>
            <a:r>
              <a:rPr lang="de-DE" dirty="0"/>
              <a:t>Einspaltiger Mustertext (16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C2ED4AD-AC89-2944-A66A-A28FED8891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25" y="549276"/>
            <a:ext cx="6543676" cy="27462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Kapitelheadline (16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06637520-F325-8340-8B36-5F1AD3FFF0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5325" y="6453189"/>
            <a:ext cx="4926542" cy="287338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/>
              <a:t>Internationaler Bund – Erstellt von XX am XX.XX.XXXX zum Thema XX</a:t>
            </a:r>
            <a:endParaRPr lang="de-DE" dirty="0"/>
          </a:p>
        </p:txBody>
      </p:sp>
      <p:sp>
        <p:nvSpPr>
          <p:cNvPr id="9" name="Foliennummernplatzhalter 4">
            <a:extLst>
              <a:ext uri="{FF2B5EF4-FFF2-40B4-BE49-F238E27FC236}">
                <a16:creationId xmlns:a16="http://schemas.microsoft.com/office/drawing/2014/main" id="{9A214EFF-D3C6-8A4D-87EA-526C3BCF77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61656"/>
            <a:ext cx="647198" cy="270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973ED8E1-B44E-6C4B-8635-D6520B8623E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reihandform 11"/>
          <p:cNvSpPr/>
          <p:nvPr userDrawn="1"/>
        </p:nvSpPr>
        <p:spPr bwMode="auto">
          <a:xfrm>
            <a:off x="10156996" y="1"/>
            <a:ext cx="2035004" cy="1076325"/>
          </a:xfrm>
          <a:custGeom>
            <a:avLst/>
            <a:gdLst>
              <a:gd name="connsiteX0" fmla="*/ 0 w 2035004"/>
              <a:gd name="connsiteY0" fmla="*/ 0 h 1076325"/>
              <a:gd name="connsiteX1" fmla="*/ 2035004 w 2035004"/>
              <a:gd name="connsiteY1" fmla="*/ 0 h 1076325"/>
              <a:gd name="connsiteX2" fmla="*/ 2035004 w 2035004"/>
              <a:gd name="connsiteY2" fmla="*/ 1075637 h 1076325"/>
              <a:gd name="connsiteX3" fmla="*/ 2014339 w 2035004"/>
              <a:gd name="connsiteY3" fmla="*/ 1075857 h 1076325"/>
              <a:gd name="connsiteX4" fmla="*/ 1856258 w 2035004"/>
              <a:gd name="connsiteY4" fmla="*/ 1076325 h 1076325"/>
              <a:gd name="connsiteX5" fmla="*/ 782 w 2035004"/>
              <a:gd name="connsiteY5" fmla="*/ 12348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5004" h="1076325">
                <a:moveTo>
                  <a:pt x="0" y="0"/>
                </a:moveTo>
                <a:lnTo>
                  <a:pt x="2035004" y="0"/>
                </a:lnTo>
                <a:lnTo>
                  <a:pt x="2035004" y="1075637"/>
                </a:lnTo>
                <a:lnTo>
                  <a:pt x="2014339" y="1075857"/>
                </a:lnTo>
                <a:cubicBezTo>
                  <a:pt x="1963169" y="1076184"/>
                  <a:pt x="1910490" y="1076325"/>
                  <a:pt x="1856258" y="1076325"/>
                </a:cubicBezTo>
                <a:cubicBezTo>
                  <a:pt x="445859" y="1076325"/>
                  <a:pt x="86106" y="980760"/>
                  <a:pt x="782" y="12348"/>
                </a:cubicBezTo>
                <a:close/>
              </a:path>
            </a:pathLst>
          </a:custGeom>
          <a:solidFill>
            <a:srgbClr val="009DDF">
              <a:alpha val="10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739" y="163120"/>
            <a:ext cx="1413161" cy="67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568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2 Buddy-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F2BCFB40-9374-2348-AD96-9B0DB32C9E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4" y="1015200"/>
            <a:ext cx="6543677" cy="962025"/>
          </a:xfrm>
        </p:spPr>
        <p:txBody>
          <a:bodyPr anchor="t" anchorCtr="0">
            <a:noAutofit/>
          </a:bodyPr>
          <a:lstStyle>
            <a:lvl1pPr>
              <a:lnSpc>
                <a:spcPts val="3400"/>
              </a:lnSpc>
              <a:spcBef>
                <a:spcPts val="0"/>
              </a:spcBef>
              <a:defRPr sz="2800"/>
            </a:lvl1pPr>
          </a:lstStyle>
          <a:p>
            <a:r>
              <a:rPr lang="de-DE" dirty="0"/>
              <a:t>Headline für Seiteninhalt </a:t>
            </a:r>
            <a:br>
              <a:rPr lang="de-DE" dirty="0"/>
            </a:br>
            <a:r>
              <a:rPr lang="de-DE" dirty="0"/>
              <a:t>(28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79C3212D-2A9D-A64C-9167-B393A942D91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168524"/>
            <a:ext cx="6543676" cy="3965575"/>
          </a:xfrm>
        </p:spPr>
        <p:txBody>
          <a:bodyPr>
            <a:noAutofit/>
          </a:bodyPr>
          <a:lstStyle>
            <a:lvl1pPr marL="0" marR="0" indent="0" algn="l" defTabSz="540000" rtl="0" eaLnBrk="1" fontAlgn="auto" latinLnBrk="0" hangingPunct="1">
              <a:lnSpc>
                <a:spcPts val="19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>
                <a:tab pos="540000" algn="l"/>
              </a:tabLst>
              <a:defRPr lang="de-DE" sz="1600" b="0" i="0">
                <a:effectLst/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000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marL="0" marR="0" lvl="0" indent="0" algn="l" defTabSz="540000" rtl="0" eaLnBrk="1" fontAlgn="auto" latinLnBrk="0" hangingPunct="1">
              <a:lnSpc>
                <a:spcPts val="19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>
                <a:tab pos="540000" algn="l"/>
              </a:tabLst>
              <a:defRPr/>
            </a:pPr>
            <a:r>
              <a:rPr lang="de-DE" dirty="0"/>
              <a:t>Einspaltiger Mustertext (16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  <a:p>
            <a:pPr marL="0" marR="0" lvl="0" indent="0" algn="l" defTabSz="540000" rtl="0" eaLnBrk="1" fontAlgn="auto" latinLnBrk="0" hangingPunct="1">
              <a:lnSpc>
                <a:spcPts val="19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>
                <a:tab pos="540000" algn="l"/>
              </a:tabLst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Maecenas </a:t>
            </a:r>
            <a:r>
              <a:rPr lang="de-DE" dirty="0" err="1"/>
              <a:t>porttitor</a:t>
            </a:r>
            <a:r>
              <a:rPr lang="de-DE" dirty="0"/>
              <a:t> </a:t>
            </a:r>
            <a:r>
              <a:rPr lang="de-DE" dirty="0" err="1"/>
              <a:t>congue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</a:t>
            </a:r>
            <a:r>
              <a:rPr lang="de-DE" dirty="0" err="1"/>
              <a:t>Fusce</a:t>
            </a:r>
            <a:r>
              <a:rPr lang="de-DE" dirty="0"/>
              <a:t> </a:t>
            </a:r>
            <a:r>
              <a:rPr lang="de-DE" dirty="0" err="1"/>
              <a:t>posuere</a:t>
            </a:r>
            <a:r>
              <a:rPr lang="de-DE" dirty="0"/>
              <a:t>, magna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pulvinar</a:t>
            </a:r>
            <a:r>
              <a:rPr lang="de-DE" dirty="0"/>
              <a:t> </a:t>
            </a:r>
            <a:r>
              <a:rPr lang="de-DE" dirty="0" err="1"/>
              <a:t>ultricies</a:t>
            </a:r>
            <a:r>
              <a:rPr lang="de-DE" dirty="0"/>
              <a:t>, </a:t>
            </a:r>
            <a:r>
              <a:rPr lang="de-DE" dirty="0" err="1"/>
              <a:t>purus</a:t>
            </a:r>
            <a:r>
              <a:rPr lang="de-DE" dirty="0"/>
              <a:t> </a:t>
            </a:r>
            <a:r>
              <a:rPr lang="de-DE" dirty="0" err="1"/>
              <a:t>lectus</a:t>
            </a:r>
            <a:r>
              <a:rPr lang="de-DE" dirty="0"/>
              <a:t> </a:t>
            </a:r>
            <a:r>
              <a:rPr lang="de-DE" dirty="0" err="1"/>
              <a:t>malesuada</a:t>
            </a:r>
            <a:r>
              <a:rPr lang="de-DE" dirty="0"/>
              <a:t> </a:t>
            </a:r>
            <a:r>
              <a:rPr lang="de-DE" dirty="0" err="1"/>
              <a:t>libero</a:t>
            </a:r>
            <a:r>
              <a:rPr lang="de-DE" dirty="0"/>
              <a:t>,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commodo magna </a:t>
            </a:r>
            <a:r>
              <a:rPr lang="de-DE" dirty="0" err="1"/>
              <a:t>eros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urna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Maecenas </a:t>
            </a:r>
            <a:r>
              <a:rPr lang="de-DE" dirty="0" err="1"/>
              <a:t>porttitor</a:t>
            </a:r>
            <a:r>
              <a:rPr lang="de-DE" dirty="0"/>
              <a:t> </a:t>
            </a:r>
            <a:r>
              <a:rPr lang="de-DE" dirty="0" err="1"/>
              <a:t>congue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</a:t>
            </a:r>
            <a:r>
              <a:rPr lang="de-DE" dirty="0" err="1"/>
              <a:t>Fusce</a:t>
            </a:r>
            <a:r>
              <a:rPr lang="de-DE" dirty="0"/>
              <a:t> </a:t>
            </a:r>
            <a:r>
              <a:rPr lang="de-DE" dirty="0" err="1"/>
              <a:t>posuere</a:t>
            </a:r>
            <a:r>
              <a:rPr lang="de-DE" dirty="0"/>
              <a:t>, magna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pulvinar</a:t>
            </a:r>
            <a:r>
              <a:rPr lang="de-DE" dirty="0"/>
              <a:t> </a:t>
            </a:r>
            <a:r>
              <a:rPr lang="de-DE" dirty="0" err="1"/>
              <a:t>ultricies</a:t>
            </a:r>
            <a:r>
              <a:rPr lang="de-DE" dirty="0"/>
              <a:t>, </a:t>
            </a:r>
            <a:r>
              <a:rPr lang="de-DE" dirty="0" err="1"/>
              <a:t>purus</a:t>
            </a:r>
            <a:r>
              <a:rPr lang="de-DE" dirty="0"/>
              <a:t> </a:t>
            </a:r>
            <a:r>
              <a:rPr lang="de-DE" dirty="0" err="1"/>
              <a:t>lectus</a:t>
            </a:r>
            <a:r>
              <a:rPr lang="de-DE" dirty="0"/>
              <a:t> </a:t>
            </a:r>
            <a:r>
              <a:rPr lang="de-DE" dirty="0" err="1"/>
              <a:t>malesuada</a:t>
            </a:r>
            <a:r>
              <a:rPr lang="de-DE" dirty="0"/>
              <a:t> </a:t>
            </a:r>
            <a:r>
              <a:rPr lang="de-DE" dirty="0" err="1"/>
              <a:t>libero</a:t>
            </a:r>
            <a:r>
              <a:rPr lang="de-DE" dirty="0"/>
              <a:t>,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commodo magna </a:t>
            </a:r>
            <a:r>
              <a:rPr lang="de-DE" dirty="0" err="1"/>
              <a:t>eros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urna</a:t>
            </a:r>
            <a:r>
              <a:rPr lang="de-DE" dirty="0"/>
              <a:t>.</a:t>
            </a:r>
          </a:p>
          <a:p>
            <a:pPr marL="0" marR="0" lvl="0" indent="0" algn="l" defTabSz="540000" rtl="0" eaLnBrk="1" fontAlgn="auto" latinLnBrk="0" hangingPunct="1">
              <a:lnSpc>
                <a:spcPts val="19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>
                <a:tab pos="540000" algn="l"/>
              </a:tabLst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Maecenas </a:t>
            </a:r>
            <a:r>
              <a:rPr lang="de-DE" dirty="0" err="1"/>
              <a:t>porttitor</a:t>
            </a:r>
            <a:r>
              <a:rPr lang="de-DE" dirty="0"/>
              <a:t> </a:t>
            </a:r>
            <a:r>
              <a:rPr lang="de-DE" dirty="0" err="1"/>
              <a:t>congue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</a:t>
            </a:r>
            <a:r>
              <a:rPr lang="de-DE" dirty="0" err="1"/>
              <a:t>Fusce</a:t>
            </a:r>
            <a:r>
              <a:rPr lang="de-DE" dirty="0"/>
              <a:t> </a:t>
            </a:r>
            <a:r>
              <a:rPr lang="de-DE" dirty="0" err="1"/>
              <a:t>posuere</a:t>
            </a:r>
            <a:r>
              <a:rPr lang="de-DE" dirty="0"/>
              <a:t>, magna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pulvinar</a:t>
            </a:r>
            <a:r>
              <a:rPr lang="de-DE" dirty="0"/>
              <a:t> </a:t>
            </a:r>
            <a:r>
              <a:rPr lang="de-DE" dirty="0" err="1"/>
              <a:t>ultricies</a:t>
            </a:r>
            <a:r>
              <a:rPr lang="de-DE" dirty="0"/>
              <a:t>, </a:t>
            </a:r>
            <a:r>
              <a:rPr lang="de-DE" dirty="0" err="1"/>
              <a:t>purus</a:t>
            </a:r>
            <a:r>
              <a:rPr lang="de-DE" dirty="0"/>
              <a:t> </a:t>
            </a:r>
            <a:r>
              <a:rPr lang="de-DE" dirty="0" err="1"/>
              <a:t>lectus</a:t>
            </a:r>
            <a:r>
              <a:rPr lang="de-DE" dirty="0"/>
              <a:t> </a:t>
            </a:r>
            <a:r>
              <a:rPr lang="de-DE" dirty="0" err="1"/>
              <a:t>malesuada</a:t>
            </a:r>
            <a:r>
              <a:rPr lang="de-DE" dirty="0"/>
              <a:t> </a:t>
            </a:r>
            <a:r>
              <a:rPr lang="de-DE" dirty="0" err="1"/>
              <a:t>libero</a:t>
            </a:r>
            <a:r>
              <a:rPr lang="de-DE" dirty="0"/>
              <a:t>,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commodo magna </a:t>
            </a:r>
            <a:r>
              <a:rPr lang="de-DE" dirty="0" err="1"/>
              <a:t>eros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urna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Maecenas </a:t>
            </a:r>
            <a:r>
              <a:rPr lang="de-DE" dirty="0" err="1"/>
              <a:t>porttitor</a:t>
            </a:r>
            <a:r>
              <a:rPr lang="de-DE" dirty="0"/>
              <a:t> </a:t>
            </a:r>
            <a:r>
              <a:rPr lang="de-DE" dirty="0" err="1"/>
              <a:t>congue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</a:t>
            </a:r>
            <a:r>
              <a:rPr lang="de-DE" dirty="0" err="1"/>
              <a:t>Fusce</a:t>
            </a:r>
            <a:r>
              <a:rPr lang="de-DE" dirty="0"/>
              <a:t> </a:t>
            </a:r>
            <a:r>
              <a:rPr lang="de-DE" dirty="0" err="1"/>
              <a:t>posuere</a:t>
            </a:r>
            <a:r>
              <a:rPr lang="de-DE" dirty="0"/>
              <a:t>, magna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pulvinar</a:t>
            </a:r>
            <a:r>
              <a:rPr lang="de-DE" dirty="0"/>
              <a:t> </a:t>
            </a:r>
            <a:r>
              <a:rPr lang="de-DE" dirty="0" err="1"/>
              <a:t>ultricies</a:t>
            </a:r>
            <a:r>
              <a:rPr lang="de-DE" dirty="0"/>
              <a:t>, </a:t>
            </a:r>
            <a:r>
              <a:rPr lang="de-DE" dirty="0" err="1"/>
              <a:t>purus</a:t>
            </a:r>
            <a:r>
              <a:rPr lang="de-DE" dirty="0"/>
              <a:t> </a:t>
            </a:r>
            <a:r>
              <a:rPr lang="de-DE" dirty="0" err="1"/>
              <a:t>lectus</a:t>
            </a:r>
            <a:r>
              <a:rPr lang="de-DE" dirty="0"/>
              <a:t> </a:t>
            </a:r>
            <a:r>
              <a:rPr lang="de-DE" dirty="0" err="1"/>
              <a:t>malesuada</a:t>
            </a:r>
            <a:r>
              <a:rPr lang="de-DE" dirty="0"/>
              <a:t> </a:t>
            </a:r>
            <a:r>
              <a:rPr lang="de-DE" dirty="0" err="1"/>
              <a:t>libero</a:t>
            </a:r>
            <a:r>
              <a:rPr lang="de-DE" dirty="0"/>
              <a:t>,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commodo magna </a:t>
            </a:r>
            <a:r>
              <a:rPr lang="de-DE" dirty="0" err="1"/>
              <a:t>eros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urna</a:t>
            </a:r>
            <a:r>
              <a:rPr lang="de-DE" dirty="0"/>
              <a:t>.</a:t>
            </a: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2496317D-9119-E14D-ABD4-73BCD7644E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5" y="549276"/>
            <a:ext cx="6543676" cy="27462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Kapitelheadline (16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76D78014-C6EE-BF4E-A55F-C94699F343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5325" y="6453189"/>
            <a:ext cx="4926542" cy="287338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/>
              <a:t>Internationaler Bund – Erstellt von XX am XX.XX.XXXX zum Thema XX</a:t>
            </a:r>
            <a:endParaRPr lang="de-DE" dirty="0"/>
          </a:p>
        </p:txBody>
      </p:sp>
      <p:sp>
        <p:nvSpPr>
          <p:cNvPr id="10" name="Foliennummernplatzhalter 4">
            <a:extLst>
              <a:ext uri="{FF2B5EF4-FFF2-40B4-BE49-F238E27FC236}">
                <a16:creationId xmlns:a16="http://schemas.microsoft.com/office/drawing/2014/main" id="{1E908FC7-BC1A-3E42-899E-476EC61A77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61656"/>
            <a:ext cx="647198" cy="270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973ED8E1-B44E-6C4B-8635-D6520B8623E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Freihandform 13"/>
          <p:cNvSpPr/>
          <p:nvPr userDrawn="1"/>
        </p:nvSpPr>
        <p:spPr bwMode="auto">
          <a:xfrm>
            <a:off x="10156996" y="1"/>
            <a:ext cx="2035004" cy="1076325"/>
          </a:xfrm>
          <a:custGeom>
            <a:avLst/>
            <a:gdLst>
              <a:gd name="connsiteX0" fmla="*/ 0 w 2035004"/>
              <a:gd name="connsiteY0" fmla="*/ 0 h 1076325"/>
              <a:gd name="connsiteX1" fmla="*/ 2035004 w 2035004"/>
              <a:gd name="connsiteY1" fmla="*/ 0 h 1076325"/>
              <a:gd name="connsiteX2" fmla="*/ 2035004 w 2035004"/>
              <a:gd name="connsiteY2" fmla="*/ 1075637 h 1076325"/>
              <a:gd name="connsiteX3" fmla="*/ 2014339 w 2035004"/>
              <a:gd name="connsiteY3" fmla="*/ 1075857 h 1076325"/>
              <a:gd name="connsiteX4" fmla="*/ 1856258 w 2035004"/>
              <a:gd name="connsiteY4" fmla="*/ 1076325 h 1076325"/>
              <a:gd name="connsiteX5" fmla="*/ 782 w 2035004"/>
              <a:gd name="connsiteY5" fmla="*/ 12348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5004" h="1076325">
                <a:moveTo>
                  <a:pt x="0" y="0"/>
                </a:moveTo>
                <a:lnTo>
                  <a:pt x="2035004" y="0"/>
                </a:lnTo>
                <a:lnTo>
                  <a:pt x="2035004" y="1075637"/>
                </a:lnTo>
                <a:lnTo>
                  <a:pt x="2014339" y="1075857"/>
                </a:lnTo>
                <a:cubicBezTo>
                  <a:pt x="1963169" y="1076184"/>
                  <a:pt x="1910490" y="1076325"/>
                  <a:pt x="1856258" y="1076325"/>
                </a:cubicBezTo>
                <a:cubicBezTo>
                  <a:pt x="445859" y="1076325"/>
                  <a:pt x="86106" y="980760"/>
                  <a:pt x="782" y="12348"/>
                </a:cubicBezTo>
                <a:close/>
              </a:path>
            </a:pathLst>
          </a:custGeom>
          <a:solidFill>
            <a:srgbClr val="009DDF">
              <a:alpha val="10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 dirty="0"/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739" y="163120"/>
            <a:ext cx="1413161" cy="67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62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sch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>
            <a:extLst>
              <a:ext uri="{FF2B5EF4-FFF2-40B4-BE49-F238E27FC236}">
                <a16:creationId xmlns:a16="http://schemas.microsoft.com/office/drawing/2014/main" id="{C3088EC2-9655-B64F-888A-F1D8E4597D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43926" y="0"/>
            <a:ext cx="3648073" cy="6858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F2BCFB40-9374-2348-AD96-9B0DB32C9E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4" y="1015200"/>
            <a:ext cx="6543677" cy="962025"/>
          </a:xfrm>
        </p:spPr>
        <p:txBody>
          <a:bodyPr anchor="t" anchorCtr="0">
            <a:noAutofit/>
          </a:bodyPr>
          <a:lstStyle>
            <a:lvl1pPr>
              <a:lnSpc>
                <a:spcPts val="3400"/>
              </a:lnSpc>
              <a:spcBef>
                <a:spcPts val="0"/>
              </a:spcBef>
              <a:defRPr sz="2800"/>
            </a:lvl1pPr>
          </a:lstStyle>
          <a:p>
            <a:r>
              <a:rPr lang="de-DE" dirty="0"/>
              <a:t>Headline für Seiteninhalt</a:t>
            </a:r>
            <a:br>
              <a:rPr lang="de-DE" dirty="0"/>
            </a:br>
            <a:r>
              <a:rPr lang="de-DE" dirty="0"/>
              <a:t>(28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79C3212D-2A9D-A64C-9167-B393A942D91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168524"/>
            <a:ext cx="6543676" cy="3965575"/>
          </a:xfrm>
        </p:spPr>
        <p:txBody>
          <a:bodyPr>
            <a:noAutofit/>
          </a:bodyPr>
          <a:lstStyle>
            <a:lvl1pPr marL="0" marR="0" indent="0" algn="l" defTabSz="540000" rtl="0" eaLnBrk="1" fontAlgn="auto" latinLnBrk="0" hangingPunct="1">
              <a:lnSpc>
                <a:spcPts val="19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>
                <a:tab pos="540000" algn="l"/>
              </a:tabLst>
              <a:defRPr lang="de-DE" sz="1600" b="0" i="0" smtClean="0">
                <a:effectLst/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000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marL="0" marR="0" lvl="0" indent="0" algn="l" defTabSz="540000" rtl="0" eaLnBrk="1" fontAlgn="auto" latinLnBrk="0" hangingPunct="1">
              <a:lnSpc>
                <a:spcPts val="19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>
                <a:tab pos="540000" algn="l"/>
              </a:tabLst>
              <a:defRPr/>
            </a:pPr>
            <a:r>
              <a:rPr lang="de-DE" dirty="0"/>
              <a:t>Einspaltiger Mustertext (16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2496317D-9119-E14D-ABD4-73BCD7644E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5" y="549276"/>
            <a:ext cx="6543676" cy="27462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Kapitelheadline (16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</p:txBody>
      </p:sp>
      <p:sp>
        <p:nvSpPr>
          <p:cNvPr id="14" name="Fußzeilenplatzhalter 3">
            <a:extLst>
              <a:ext uri="{FF2B5EF4-FFF2-40B4-BE49-F238E27FC236}">
                <a16:creationId xmlns:a16="http://schemas.microsoft.com/office/drawing/2014/main" id="{C0F89328-B8AB-4F47-B2CA-9DF5CD62CF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5325" y="6453189"/>
            <a:ext cx="4926542" cy="287338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/>
              <a:t>Internationaler Bund – Erstellt von XX am XX.XX.XXXX zum Thema XX</a:t>
            </a:r>
            <a:endParaRPr lang="de-DE" dirty="0"/>
          </a:p>
        </p:txBody>
      </p:sp>
      <p:sp>
        <p:nvSpPr>
          <p:cNvPr id="15" name="Foliennummernplatzhalter 4">
            <a:extLst>
              <a:ext uri="{FF2B5EF4-FFF2-40B4-BE49-F238E27FC236}">
                <a16:creationId xmlns:a16="http://schemas.microsoft.com/office/drawing/2014/main" id="{50CE3759-9D2C-3546-90BE-D31740A3DD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61656"/>
            <a:ext cx="647198" cy="270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973ED8E1-B44E-6C4B-8635-D6520B8623E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6" name="Freihandform 15"/>
          <p:cNvSpPr/>
          <p:nvPr userDrawn="1"/>
        </p:nvSpPr>
        <p:spPr bwMode="auto">
          <a:xfrm>
            <a:off x="10156996" y="1"/>
            <a:ext cx="2035004" cy="1076325"/>
          </a:xfrm>
          <a:custGeom>
            <a:avLst/>
            <a:gdLst>
              <a:gd name="connsiteX0" fmla="*/ 0 w 2035004"/>
              <a:gd name="connsiteY0" fmla="*/ 0 h 1076325"/>
              <a:gd name="connsiteX1" fmla="*/ 2035004 w 2035004"/>
              <a:gd name="connsiteY1" fmla="*/ 0 h 1076325"/>
              <a:gd name="connsiteX2" fmla="*/ 2035004 w 2035004"/>
              <a:gd name="connsiteY2" fmla="*/ 1075637 h 1076325"/>
              <a:gd name="connsiteX3" fmla="*/ 2014339 w 2035004"/>
              <a:gd name="connsiteY3" fmla="*/ 1075857 h 1076325"/>
              <a:gd name="connsiteX4" fmla="*/ 1856258 w 2035004"/>
              <a:gd name="connsiteY4" fmla="*/ 1076325 h 1076325"/>
              <a:gd name="connsiteX5" fmla="*/ 782 w 2035004"/>
              <a:gd name="connsiteY5" fmla="*/ 12348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5004" h="1076325">
                <a:moveTo>
                  <a:pt x="0" y="0"/>
                </a:moveTo>
                <a:lnTo>
                  <a:pt x="2035004" y="0"/>
                </a:lnTo>
                <a:lnTo>
                  <a:pt x="2035004" y="1075637"/>
                </a:lnTo>
                <a:lnTo>
                  <a:pt x="2014339" y="1075857"/>
                </a:lnTo>
                <a:cubicBezTo>
                  <a:pt x="1963169" y="1076184"/>
                  <a:pt x="1910490" y="1076325"/>
                  <a:pt x="1856258" y="1076325"/>
                </a:cubicBezTo>
                <a:cubicBezTo>
                  <a:pt x="445859" y="1076325"/>
                  <a:pt x="86106" y="980760"/>
                  <a:pt x="782" y="12348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 dirty="0"/>
          </a:p>
        </p:txBody>
      </p:sp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739" y="163120"/>
            <a:ext cx="1413161" cy="67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358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382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2 Bildern untereina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F2BCFB40-9374-2348-AD96-9B0DB32C9E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4" y="1015200"/>
            <a:ext cx="6543677" cy="962025"/>
          </a:xfrm>
        </p:spPr>
        <p:txBody>
          <a:bodyPr anchor="t" anchorCtr="0">
            <a:noAutofit/>
          </a:bodyPr>
          <a:lstStyle>
            <a:lvl1pPr>
              <a:lnSpc>
                <a:spcPts val="3400"/>
              </a:lnSpc>
              <a:spcBef>
                <a:spcPts val="0"/>
              </a:spcBef>
              <a:defRPr sz="2800"/>
            </a:lvl1pPr>
          </a:lstStyle>
          <a:p>
            <a:r>
              <a:rPr lang="de-DE" dirty="0"/>
              <a:t>Headline für Seiteninhalt </a:t>
            </a:r>
            <a:br>
              <a:rPr lang="de-DE" dirty="0"/>
            </a:br>
            <a:r>
              <a:rPr lang="de-DE" dirty="0"/>
              <a:t>(28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79C3212D-2A9D-A64C-9167-B393A942D91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168524"/>
            <a:ext cx="6543676" cy="3965575"/>
          </a:xfrm>
        </p:spPr>
        <p:txBody>
          <a:bodyPr>
            <a:noAutofit/>
          </a:bodyPr>
          <a:lstStyle>
            <a:lvl1pPr marL="0" marR="0" indent="0" algn="l" defTabSz="540000" rtl="0" eaLnBrk="1" fontAlgn="auto" latinLnBrk="0" hangingPunct="1">
              <a:lnSpc>
                <a:spcPts val="19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>
                <a:tab pos="540000" algn="l"/>
              </a:tabLst>
              <a:defRPr lang="de-DE" sz="1600" b="0" i="0" smtClean="0">
                <a:effectLst/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000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marL="0" marR="0" lvl="0" indent="0" algn="l" defTabSz="540000" rtl="0" eaLnBrk="1" fontAlgn="auto" latinLnBrk="0" hangingPunct="1">
              <a:lnSpc>
                <a:spcPts val="19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>
                <a:tab pos="540000" algn="l"/>
              </a:tabLst>
              <a:defRPr/>
            </a:pPr>
            <a:r>
              <a:rPr lang="de-DE" dirty="0"/>
              <a:t>Einspaltiger Mustertext (16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  <a:p>
            <a:pPr marL="0" marR="0" lvl="0" indent="0" algn="l" defTabSz="540000" rtl="0" eaLnBrk="1" fontAlgn="auto" latinLnBrk="0" hangingPunct="1">
              <a:lnSpc>
                <a:spcPts val="19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>
                <a:tab pos="540000" algn="l"/>
              </a:tabLst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Maecenas </a:t>
            </a:r>
            <a:r>
              <a:rPr lang="de-DE" dirty="0" err="1"/>
              <a:t>porttitor</a:t>
            </a:r>
            <a:r>
              <a:rPr lang="de-DE" dirty="0"/>
              <a:t> </a:t>
            </a:r>
            <a:r>
              <a:rPr lang="de-DE" dirty="0" err="1"/>
              <a:t>congue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</a:t>
            </a:r>
            <a:r>
              <a:rPr lang="de-DE" dirty="0" err="1"/>
              <a:t>Fusce</a:t>
            </a:r>
            <a:r>
              <a:rPr lang="de-DE" dirty="0"/>
              <a:t> </a:t>
            </a:r>
            <a:r>
              <a:rPr lang="de-DE" dirty="0" err="1"/>
              <a:t>posuere</a:t>
            </a:r>
            <a:r>
              <a:rPr lang="de-DE" dirty="0"/>
              <a:t>, magna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pulvinar</a:t>
            </a:r>
            <a:r>
              <a:rPr lang="de-DE" dirty="0"/>
              <a:t> </a:t>
            </a:r>
            <a:r>
              <a:rPr lang="de-DE" dirty="0" err="1"/>
              <a:t>ultricies</a:t>
            </a:r>
            <a:r>
              <a:rPr lang="de-DE" dirty="0"/>
              <a:t>, </a:t>
            </a:r>
            <a:r>
              <a:rPr lang="de-DE" dirty="0" err="1"/>
              <a:t>purus</a:t>
            </a:r>
            <a:r>
              <a:rPr lang="de-DE" dirty="0"/>
              <a:t> </a:t>
            </a:r>
            <a:r>
              <a:rPr lang="de-DE" dirty="0" err="1"/>
              <a:t>lectus</a:t>
            </a:r>
            <a:r>
              <a:rPr lang="de-DE" dirty="0"/>
              <a:t> </a:t>
            </a:r>
            <a:r>
              <a:rPr lang="de-DE" dirty="0" err="1"/>
              <a:t>malesuada</a:t>
            </a:r>
            <a:r>
              <a:rPr lang="de-DE" dirty="0"/>
              <a:t> </a:t>
            </a:r>
            <a:r>
              <a:rPr lang="de-DE" dirty="0" err="1"/>
              <a:t>libero</a:t>
            </a:r>
            <a:r>
              <a:rPr lang="de-DE" dirty="0"/>
              <a:t>,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commodo magna </a:t>
            </a:r>
            <a:r>
              <a:rPr lang="de-DE" dirty="0" err="1"/>
              <a:t>eros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urna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Maecenas </a:t>
            </a:r>
            <a:r>
              <a:rPr lang="de-DE" dirty="0" err="1"/>
              <a:t>porttitor</a:t>
            </a:r>
            <a:r>
              <a:rPr lang="de-DE" dirty="0"/>
              <a:t> </a:t>
            </a:r>
            <a:r>
              <a:rPr lang="de-DE" dirty="0" err="1"/>
              <a:t>congue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</a:t>
            </a:r>
            <a:r>
              <a:rPr lang="de-DE" dirty="0" err="1"/>
              <a:t>Fusce</a:t>
            </a:r>
            <a:r>
              <a:rPr lang="de-DE" dirty="0"/>
              <a:t> </a:t>
            </a:r>
            <a:r>
              <a:rPr lang="de-DE" dirty="0" err="1"/>
              <a:t>posuere</a:t>
            </a:r>
            <a:r>
              <a:rPr lang="de-DE" dirty="0"/>
              <a:t>, magna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pulvinar</a:t>
            </a:r>
            <a:r>
              <a:rPr lang="de-DE" dirty="0"/>
              <a:t> </a:t>
            </a:r>
            <a:r>
              <a:rPr lang="de-DE" dirty="0" err="1"/>
              <a:t>ultricies</a:t>
            </a:r>
            <a:r>
              <a:rPr lang="de-DE" dirty="0"/>
              <a:t>, </a:t>
            </a:r>
            <a:r>
              <a:rPr lang="de-DE" dirty="0" err="1"/>
              <a:t>purus</a:t>
            </a:r>
            <a:r>
              <a:rPr lang="de-DE" dirty="0"/>
              <a:t> </a:t>
            </a:r>
            <a:r>
              <a:rPr lang="de-DE" dirty="0" err="1"/>
              <a:t>lectus</a:t>
            </a:r>
            <a:r>
              <a:rPr lang="de-DE" dirty="0"/>
              <a:t> </a:t>
            </a:r>
            <a:r>
              <a:rPr lang="de-DE" dirty="0" err="1"/>
              <a:t>malesuada</a:t>
            </a:r>
            <a:r>
              <a:rPr lang="de-DE" dirty="0"/>
              <a:t> </a:t>
            </a:r>
            <a:r>
              <a:rPr lang="de-DE" dirty="0" err="1"/>
              <a:t>libero</a:t>
            </a:r>
            <a:r>
              <a:rPr lang="de-DE" dirty="0"/>
              <a:t>,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commodo magna </a:t>
            </a:r>
            <a:r>
              <a:rPr lang="de-DE" dirty="0" err="1"/>
              <a:t>eros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urna</a:t>
            </a:r>
            <a:r>
              <a:rPr lang="de-DE" dirty="0"/>
              <a:t>.</a:t>
            </a:r>
          </a:p>
          <a:p>
            <a:pPr marL="0" marR="0" lvl="0" indent="0" algn="l" defTabSz="540000" rtl="0" eaLnBrk="1" fontAlgn="auto" latinLnBrk="0" hangingPunct="1">
              <a:lnSpc>
                <a:spcPts val="19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>
                <a:tab pos="540000" algn="l"/>
              </a:tabLst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Maecenas </a:t>
            </a:r>
            <a:r>
              <a:rPr lang="de-DE" dirty="0" err="1"/>
              <a:t>porttitor</a:t>
            </a:r>
            <a:r>
              <a:rPr lang="de-DE" dirty="0"/>
              <a:t> </a:t>
            </a:r>
            <a:r>
              <a:rPr lang="de-DE" dirty="0" err="1"/>
              <a:t>congue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</a:t>
            </a:r>
            <a:r>
              <a:rPr lang="de-DE" dirty="0" err="1"/>
              <a:t>Fusce</a:t>
            </a:r>
            <a:r>
              <a:rPr lang="de-DE" dirty="0"/>
              <a:t> </a:t>
            </a:r>
            <a:r>
              <a:rPr lang="de-DE" dirty="0" err="1"/>
              <a:t>posuere</a:t>
            </a:r>
            <a:r>
              <a:rPr lang="de-DE" dirty="0"/>
              <a:t>, magna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pulvinar</a:t>
            </a:r>
            <a:r>
              <a:rPr lang="de-DE" dirty="0"/>
              <a:t> </a:t>
            </a:r>
            <a:r>
              <a:rPr lang="de-DE" dirty="0" err="1"/>
              <a:t>ultricies</a:t>
            </a:r>
            <a:r>
              <a:rPr lang="de-DE" dirty="0"/>
              <a:t>, </a:t>
            </a:r>
            <a:r>
              <a:rPr lang="de-DE" dirty="0" err="1"/>
              <a:t>purus</a:t>
            </a:r>
            <a:r>
              <a:rPr lang="de-DE" dirty="0"/>
              <a:t> </a:t>
            </a:r>
            <a:r>
              <a:rPr lang="de-DE" dirty="0" err="1"/>
              <a:t>lectus</a:t>
            </a:r>
            <a:r>
              <a:rPr lang="de-DE" dirty="0"/>
              <a:t> </a:t>
            </a:r>
            <a:r>
              <a:rPr lang="de-DE" dirty="0" err="1"/>
              <a:t>malesuada</a:t>
            </a:r>
            <a:r>
              <a:rPr lang="de-DE" dirty="0"/>
              <a:t> </a:t>
            </a:r>
            <a:r>
              <a:rPr lang="de-DE" dirty="0" err="1"/>
              <a:t>libero</a:t>
            </a:r>
            <a:r>
              <a:rPr lang="de-DE" dirty="0"/>
              <a:t>,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commodo magna </a:t>
            </a:r>
            <a:r>
              <a:rPr lang="de-DE" dirty="0" err="1"/>
              <a:t>eros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urna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Maecenas </a:t>
            </a:r>
            <a:r>
              <a:rPr lang="de-DE" dirty="0" err="1"/>
              <a:t>porttitor</a:t>
            </a:r>
            <a:r>
              <a:rPr lang="de-DE" dirty="0"/>
              <a:t> </a:t>
            </a:r>
            <a:r>
              <a:rPr lang="de-DE" dirty="0" err="1"/>
              <a:t>congue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</a:t>
            </a:r>
            <a:r>
              <a:rPr lang="de-DE" dirty="0" err="1"/>
              <a:t>Fusce</a:t>
            </a:r>
            <a:r>
              <a:rPr lang="de-DE" dirty="0"/>
              <a:t> </a:t>
            </a:r>
            <a:r>
              <a:rPr lang="de-DE" dirty="0" err="1"/>
              <a:t>posuere</a:t>
            </a:r>
            <a:r>
              <a:rPr lang="de-DE" dirty="0"/>
              <a:t>, magna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pulvinar</a:t>
            </a:r>
            <a:r>
              <a:rPr lang="de-DE" dirty="0"/>
              <a:t> </a:t>
            </a:r>
            <a:r>
              <a:rPr lang="de-DE" dirty="0" err="1"/>
              <a:t>ultricies</a:t>
            </a:r>
            <a:r>
              <a:rPr lang="de-DE" dirty="0"/>
              <a:t>, </a:t>
            </a:r>
            <a:r>
              <a:rPr lang="de-DE" dirty="0" err="1"/>
              <a:t>purus</a:t>
            </a:r>
            <a:r>
              <a:rPr lang="de-DE" dirty="0"/>
              <a:t> </a:t>
            </a:r>
            <a:r>
              <a:rPr lang="de-DE" dirty="0" err="1"/>
              <a:t>lectus</a:t>
            </a:r>
            <a:r>
              <a:rPr lang="de-DE" dirty="0"/>
              <a:t> </a:t>
            </a:r>
            <a:r>
              <a:rPr lang="de-DE" dirty="0" err="1"/>
              <a:t>malesuada</a:t>
            </a:r>
            <a:r>
              <a:rPr lang="de-DE" dirty="0"/>
              <a:t> </a:t>
            </a:r>
            <a:r>
              <a:rPr lang="de-DE" dirty="0" err="1"/>
              <a:t>libero</a:t>
            </a:r>
            <a:r>
              <a:rPr lang="de-DE" dirty="0"/>
              <a:t>,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commodo magna </a:t>
            </a:r>
            <a:r>
              <a:rPr lang="de-DE" dirty="0" err="1"/>
              <a:t>eros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urna</a:t>
            </a:r>
            <a:r>
              <a:rPr lang="de-DE" dirty="0"/>
              <a:t>.</a:t>
            </a: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2496317D-9119-E14D-ABD4-73BCD7644E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5" y="549276"/>
            <a:ext cx="6543676" cy="27462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Kapitelheadline (16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</p:txBody>
      </p:sp>
      <p:sp>
        <p:nvSpPr>
          <p:cNvPr id="9" name="Bildplatzhalter 2">
            <a:extLst>
              <a:ext uri="{FF2B5EF4-FFF2-40B4-BE49-F238E27FC236}">
                <a16:creationId xmlns:a16="http://schemas.microsoft.com/office/drawing/2014/main" id="{093DD214-DF58-5C44-927B-545149E890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08169" y="0"/>
            <a:ext cx="4583832" cy="33588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15" name="Bildplatzhalter 2">
            <a:extLst>
              <a:ext uri="{FF2B5EF4-FFF2-40B4-BE49-F238E27FC236}">
                <a16:creationId xmlns:a16="http://schemas.microsoft.com/office/drawing/2014/main" id="{730BE83B-B828-F346-BC7C-FCB62B22890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08169" y="3501008"/>
            <a:ext cx="4583832" cy="3356992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14" name="Fußzeilenplatzhalter 3">
            <a:extLst>
              <a:ext uri="{FF2B5EF4-FFF2-40B4-BE49-F238E27FC236}">
                <a16:creationId xmlns:a16="http://schemas.microsoft.com/office/drawing/2014/main" id="{575B3474-220C-BB42-AB9F-F12C14728A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5325" y="6453189"/>
            <a:ext cx="4926542" cy="287338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/>
              <a:t>Internationaler Bund – Erstellt von XX am XX.XX.XXXX zum Thema XX</a:t>
            </a:r>
            <a:endParaRPr lang="de-DE" dirty="0"/>
          </a:p>
        </p:txBody>
      </p:sp>
      <p:sp>
        <p:nvSpPr>
          <p:cNvPr id="16" name="Foliennummernplatzhalter 4">
            <a:extLst>
              <a:ext uri="{FF2B5EF4-FFF2-40B4-BE49-F238E27FC236}">
                <a16:creationId xmlns:a16="http://schemas.microsoft.com/office/drawing/2014/main" id="{C514D35F-376E-8B47-8F6C-F75A4C16DF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61656"/>
            <a:ext cx="647198" cy="270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973ED8E1-B44E-6C4B-8635-D6520B8623E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7" name="Freihandform 16"/>
          <p:cNvSpPr/>
          <p:nvPr userDrawn="1"/>
        </p:nvSpPr>
        <p:spPr bwMode="auto">
          <a:xfrm>
            <a:off x="10156996" y="1"/>
            <a:ext cx="2035004" cy="1076325"/>
          </a:xfrm>
          <a:custGeom>
            <a:avLst/>
            <a:gdLst>
              <a:gd name="connsiteX0" fmla="*/ 0 w 2035004"/>
              <a:gd name="connsiteY0" fmla="*/ 0 h 1076325"/>
              <a:gd name="connsiteX1" fmla="*/ 2035004 w 2035004"/>
              <a:gd name="connsiteY1" fmla="*/ 0 h 1076325"/>
              <a:gd name="connsiteX2" fmla="*/ 2035004 w 2035004"/>
              <a:gd name="connsiteY2" fmla="*/ 1075637 h 1076325"/>
              <a:gd name="connsiteX3" fmla="*/ 2014339 w 2035004"/>
              <a:gd name="connsiteY3" fmla="*/ 1075857 h 1076325"/>
              <a:gd name="connsiteX4" fmla="*/ 1856258 w 2035004"/>
              <a:gd name="connsiteY4" fmla="*/ 1076325 h 1076325"/>
              <a:gd name="connsiteX5" fmla="*/ 782 w 2035004"/>
              <a:gd name="connsiteY5" fmla="*/ 12348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5004" h="1076325">
                <a:moveTo>
                  <a:pt x="0" y="0"/>
                </a:moveTo>
                <a:lnTo>
                  <a:pt x="2035004" y="0"/>
                </a:lnTo>
                <a:lnTo>
                  <a:pt x="2035004" y="1075637"/>
                </a:lnTo>
                <a:lnTo>
                  <a:pt x="2014339" y="1075857"/>
                </a:lnTo>
                <a:cubicBezTo>
                  <a:pt x="1963169" y="1076184"/>
                  <a:pt x="1910490" y="1076325"/>
                  <a:pt x="1856258" y="1076325"/>
                </a:cubicBezTo>
                <a:cubicBezTo>
                  <a:pt x="445859" y="1076325"/>
                  <a:pt x="86106" y="980760"/>
                  <a:pt x="782" y="12348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 dirty="0"/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739" y="163120"/>
            <a:ext cx="1413161" cy="67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6178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4">
            <a:extLst>
              <a:ext uri="{FF2B5EF4-FFF2-40B4-BE49-F238E27FC236}">
                <a16:creationId xmlns:a16="http://schemas.microsoft.com/office/drawing/2014/main" id="{D40D9760-01AD-FF43-9984-901CF65F32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5" y="549276"/>
            <a:ext cx="10658474" cy="26627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Kapitelheadline (16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43250B64-87F7-7243-BA53-A0DB1DF74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4" y="1015200"/>
            <a:ext cx="10658475" cy="962025"/>
          </a:xfrm>
        </p:spPr>
        <p:txBody>
          <a:bodyPr anchor="t" anchorCtr="0">
            <a:normAutofit/>
          </a:bodyPr>
          <a:lstStyle>
            <a:lvl1pPr>
              <a:lnSpc>
                <a:spcPts val="3400"/>
              </a:lnSpc>
              <a:spcBef>
                <a:spcPts val="0"/>
              </a:spcBef>
              <a:defRPr sz="2800" baseline="0"/>
            </a:lvl1pPr>
          </a:lstStyle>
          <a:p>
            <a:r>
              <a:rPr lang="de-DE" dirty="0"/>
              <a:t>Headline für Seiteninhalt </a:t>
            </a:r>
            <a:br>
              <a:rPr lang="de-DE" dirty="0"/>
            </a:br>
            <a:r>
              <a:rPr lang="de-DE" dirty="0"/>
              <a:t>(28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6C4D9D4F-C5B9-934E-9245-B738F4E43E8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168524"/>
            <a:ext cx="10658474" cy="3965575"/>
          </a:xfrm>
        </p:spPr>
        <p:txBody>
          <a:bodyPr numCol="1" spcCol="360000">
            <a:noAutofit/>
          </a:bodyPr>
          <a:lstStyle>
            <a:lvl1pPr marL="0" marR="0" indent="0" algn="l" defTabSz="540000" rtl="0" eaLnBrk="1" fontAlgn="auto" latinLnBrk="0" hangingPunct="1">
              <a:lnSpc>
                <a:spcPts val="19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>
                <a:tab pos="540000" algn="l"/>
              </a:tabLst>
              <a:defRPr lang="de-DE" sz="1600" b="0" i="0">
                <a:effectLst/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000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marL="0" marR="0" lvl="0" indent="0" algn="l" defTabSz="540000" rtl="0" eaLnBrk="1" fontAlgn="auto" latinLnBrk="0" hangingPunct="1">
              <a:lnSpc>
                <a:spcPts val="19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>
                <a:tab pos="540000" algn="l"/>
              </a:tabLst>
              <a:defRPr/>
            </a:pPr>
            <a:r>
              <a:rPr lang="de-DE" dirty="0"/>
              <a:t>Einspaltiger Mustertext (16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  <a:p>
            <a:pPr marL="0" marR="0" lvl="0" indent="0" algn="l" defTabSz="540000" rtl="0" eaLnBrk="1" fontAlgn="auto" latinLnBrk="0" hangingPunct="1">
              <a:lnSpc>
                <a:spcPts val="19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>
                <a:tab pos="540000" algn="l"/>
              </a:tabLst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Maecenas </a:t>
            </a:r>
            <a:r>
              <a:rPr lang="de-DE" dirty="0" err="1"/>
              <a:t>porttitor</a:t>
            </a:r>
            <a:r>
              <a:rPr lang="de-DE" dirty="0"/>
              <a:t> </a:t>
            </a:r>
            <a:r>
              <a:rPr lang="de-DE" dirty="0" err="1"/>
              <a:t>congue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</a:t>
            </a:r>
            <a:r>
              <a:rPr lang="de-DE" dirty="0" err="1"/>
              <a:t>Fusce</a:t>
            </a:r>
            <a:r>
              <a:rPr lang="de-DE" dirty="0"/>
              <a:t> </a:t>
            </a:r>
            <a:r>
              <a:rPr lang="de-DE" dirty="0" err="1"/>
              <a:t>posuere</a:t>
            </a:r>
            <a:r>
              <a:rPr lang="de-DE" dirty="0"/>
              <a:t>, magna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pulvinar</a:t>
            </a:r>
            <a:r>
              <a:rPr lang="de-DE" dirty="0"/>
              <a:t> </a:t>
            </a:r>
            <a:r>
              <a:rPr lang="de-DE" dirty="0" err="1"/>
              <a:t>ultricies</a:t>
            </a:r>
            <a:r>
              <a:rPr lang="de-DE" dirty="0"/>
              <a:t>, </a:t>
            </a:r>
            <a:r>
              <a:rPr lang="de-DE" dirty="0" err="1"/>
              <a:t>purus</a:t>
            </a:r>
            <a:r>
              <a:rPr lang="de-DE" dirty="0"/>
              <a:t> </a:t>
            </a:r>
            <a:r>
              <a:rPr lang="de-DE" dirty="0" err="1"/>
              <a:t>lectus</a:t>
            </a:r>
            <a:r>
              <a:rPr lang="de-DE" dirty="0"/>
              <a:t> </a:t>
            </a:r>
            <a:r>
              <a:rPr lang="de-DE" dirty="0" err="1"/>
              <a:t>malesuada</a:t>
            </a:r>
            <a:r>
              <a:rPr lang="de-DE" dirty="0"/>
              <a:t> </a:t>
            </a:r>
            <a:r>
              <a:rPr lang="de-DE" dirty="0" err="1"/>
              <a:t>libero</a:t>
            </a:r>
            <a:r>
              <a:rPr lang="de-DE" dirty="0"/>
              <a:t>,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commodo magna </a:t>
            </a:r>
            <a:r>
              <a:rPr lang="de-DE" dirty="0" err="1"/>
              <a:t>eros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urna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Maecenas </a:t>
            </a:r>
            <a:r>
              <a:rPr lang="de-DE" dirty="0" err="1"/>
              <a:t>porttitor</a:t>
            </a:r>
            <a:r>
              <a:rPr lang="de-DE" dirty="0"/>
              <a:t> </a:t>
            </a:r>
            <a:r>
              <a:rPr lang="de-DE" dirty="0" err="1"/>
              <a:t>congue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</a:t>
            </a:r>
            <a:r>
              <a:rPr lang="de-DE" dirty="0" err="1"/>
              <a:t>Fusce</a:t>
            </a:r>
            <a:r>
              <a:rPr lang="de-DE" dirty="0"/>
              <a:t> </a:t>
            </a:r>
            <a:r>
              <a:rPr lang="de-DE" dirty="0" err="1"/>
              <a:t>posuere</a:t>
            </a:r>
            <a:r>
              <a:rPr lang="de-DE" dirty="0"/>
              <a:t>, magna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pulvinar</a:t>
            </a:r>
            <a:r>
              <a:rPr lang="de-DE" dirty="0"/>
              <a:t> </a:t>
            </a:r>
            <a:r>
              <a:rPr lang="de-DE" dirty="0" err="1"/>
              <a:t>ultricies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Maecenas </a:t>
            </a:r>
            <a:r>
              <a:rPr lang="de-DE" dirty="0" err="1"/>
              <a:t>porttitor</a:t>
            </a:r>
            <a:r>
              <a:rPr lang="de-DE" dirty="0"/>
              <a:t> </a:t>
            </a:r>
            <a:r>
              <a:rPr lang="de-DE" dirty="0" err="1"/>
              <a:t>congue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</a:t>
            </a:r>
            <a:r>
              <a:rPr lang="de-DE" dirty="0" err="1"/>
              <a:t>Fusce</a:t>
            </a:r>
            <a:r>
              <a:rPr lang="de-DE" dirty="0"/>
              <a:t> </a:t>
            </a:r>
            <a:r>
              <a:rPr lang="de-DE" dirty="0" err="1"/>
              <a:t>posuere</a:t>
            </a:r>
            <a:r>
              <a:rPr lang="de-DE" dirty="0"/>
              <a:t>, magna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pulvinar</a:t>
            </a:r>
            <a:r>
              <a:rPr lang="de-DE" dirty="0"/>
              <a:t> </a:t>
            </a:r>
            <a:r>
              <a:rPr lang="de-DE" dirty="0" err="1"/>
              <a:t>ultricies</a:t>
            </a:r>
            <a:r>
              <a:rPr lang="de-DE" dirty="0"/>
              <a:t>, </a:t>
            </a:r>
            <a:r>
              <a:rPr lang="de-DE" dirty="0" err="1"/>
              <a:t>purus</a:t>
            </a:r>
            <a:r>
              <a:rPr lang="de-DE" dirty="0"/>
              <a:t> </a:t>
            </a:r>
            <a:r>
              <a:rPr lang="de-DE" dirty="0" err="1"/>
              <a:t>lectus</a:t>
            </a:r>
            <a:r>
              <a:rPr lang="de-DE" dirty="0"/>
              <a:t> </a:t>
            </a:r>
            <a:r>
              <a:rPr lang="de-DE" dirty="0" err="1"/>
              <a:t>malesuada</a:t>
            </a:r>
            <a:r>
              <a:rPr lang="de-DE" dirty="0"/>
              <a:t> </a:t>
            </a:r>
            <a:r>
              <a:rPr lang="de-DE" dirty="0" err="1"/>
              <a:t>libero</a:t>
            </a:r>
            <a:r>
              <a:rPr lang="de-DE" dirty="0"/>
              <a:t>,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commodo magna </a:t>
            </a:r>
            <a:r>
              <a:rPr lang="de-DE" dirty="0" err="1"/>
              <a:t>eros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urna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Maecenas </a:t>
            </a:r>
            <a:r>
              <a:rPr lang="de-DE" dirty="0" err="1"/>
              <a:t>porttitor</a:t>
            </a:r>
            <a:r>
              <a:rPr lang="de-DE" dirty="0"/>
              <a:t> </a:t>
            </a:r>
            <a:r>
              <a:rPr lang="de-DE" dirty="0" err="1"/>
              <a:t>congue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</a:t>
            </a:r>
            <a:r>
              <a:rPr lang="de-DE" dirty="0" err="1"/>
              <a:t>Fusce</a:t>
            </a:r>
            <a:r>
              <a:rPr lang="de-DE" dirty="0"/>
              <a:t> </a:t>
            </a:r>
            <a:r>
              <a:rPr lang="de-DE" dirty="0" err="1"/>
              <a:t>posuere</a:t>
            </a:r>
            <a:r>
              <a:rPr lang="de-DE" dirty="0"/>
              <a:t>, magna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pulvinar</a:t>
            </a:r>
            <a:r>
              <a:rPr lang="de-DE" dirty="0"/>
              <a:t> </a:t>
            </a:r>
            <a:r>
              <a:rPr lang="de-DE" dirty="0" err="1"/>
              <a:t>ultricies</a:t>
            </a:r>
            <a:r>
              <a:rPr lang="de-DE" dirty="0"/>
              <a:t>, </a:t>
            </a:r>
            <a:r>
              <a:rPr lang="de-DE" dirty="0" err="1"/>
              <a:t>purus</a:t>
            </a:r>
            <a:r>
              <a:rPr lang="de-DE" dirty="0"/>
              <a:t> </a:t>
            </a:r>
            <a:r>
              <a:rPr lang="de-DE" dirty="0" err="1"/>
              <a:t>lectus</a:t>
            </a:r>
            <a:r>
              <a:rPr lang="de-DE" dirty="0"/>
              <a:t> </a:t>
            </a:r>
            <a:r>
              <a:rPr lang="de-DE" dirty="0" err="1"/>
              <a:t>malesuada</a:t>
            </a:r>
            <a:r>
              <a:rPr lang="de-DE" dirty="0"/>
              <a:t> </a:t>
            </a:r>
            <a:r>
              <a:rPr lang="de-DE" dirty="0" err="1"/>
              <a:t>libero</a:t>
            </a:r>
            <a:r>
              <a:rPr lang="de-DE" dirty="0"/>
              <a:t>,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commodo magna </a:t>
            </a:r>
            <a:r>
              <a:rPr lang="de-DE" dirty="0" err="1"/>
              <a:t>eros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urna</a:t>
            </a:r>
            <a:r>
              <a:rPr lang="de-DE" dirty="0"/>
              <a:t>.</a:t>
            </a:r>
          </a:p>
          <a:p>
            <a:pPr marL="0" marR="0" lvl="0" indent="0" algn="l" defTabSz="540000" rtl="0" eaLnBrk="1" fontAlgn="auto" latinLnBrk="0" hangingPunct="1">
              <a:lnSpc>
                <a:spcPts val="19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>
                <a:tab pos="540000" algn="l"/>
              </a:tabLst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Maecenas </a:t>
            </a:r>
            <a:r>
              <a:rPr lang="de-DE" dirty="0" err="1"/>
              <a:t>porttitor</a:t>
            </a:r>
            <a:r>
              <a:rPr lang="de-DE" dirty="0"/>
              <a:t> </a:t>
            </a:r>
            <a:r>
              <a:rPr lang="de-DE" dirty="0" err="1"/>
              <a:t>congue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</a:t>
            </a:r>
            <a:r>
              <a:rPr lang="de-DE" dirty="0" err="1"/>
              <a:t>Fusce</a:t>
            </a:r>
            <a:r>
              <a:rPr lang="de-DE" dirty="0"/>
              <a:t> </a:t>
            </a:r>
            <a:r>
              <a:rPr lang="de-DE" dirty="0" err="1"/>
              <a:t>posuere</a:t>
            </a:r>
            <a:r>
              <a:rPr lang="de-DE" dirty="0"/>
              <a:t>, magna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pulvinar</a:t>
            </a:r>
            <a:r>
              <a:rPr lang="de-DE" dirty="0"/>
              <a:t> </a:t>
            </a:r>
            <a:r>
              <a:rPr lang="de-DE" dirty="0" err="1"/>
              <a:t>ultricies</a:t>
            </a:r>
            <a:r>
              <a:rPr lang="de-DE" dirty="0"/>
              <a:t>, </a:t>
            </a:r>
            <a:r>
              <a:rPr lang="de-DE" dirty="0" err="1"/>
              <a:t>purus</a:t>
            </a:r>
            <a:r>
              <a:rPr lang="de-DE" dirty="0"/>
              <a:t> </a:t>
            </a:r>
            <a:r>
              <a:rPr lang="de-DE" dirty="0" err="1"/>
              <a:t>lectus</a:t>
            </a:r>
            <a:r>
              <a:rPr lang="de-DE" dirty="0"/>
              <a:t> </a:t>
            </a:r>
            <a:r>
              <a:rPr lang="de-DE" dirty="0" err="1"/>
              <a:t>malesuada</a:t>
            </a:r>
            <a:r>
              <a:rPr lang="de-DE" dirty="0"/>
              <a:t> </a:t>
            </a:r>
            <a:r>
              <a:rPr lang="de-DE" dirty="0" err="1"/>
              <a:t>libero</a:t>
            </a:r>
            <a:r>
              <a:rPr lang="de-DE" dirty="0"/>
              <a:t>,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commodo magna </a:t>
            </a:r>
            <a:r>
              <a:rPr lang="de-DE" dirty="0" err="1"/>
              <a:t>eros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urna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Maecenas </a:t>
            </a:r>
            <a:r>
              <a:rPr lang="de-DE" dirty="0" err="1"/>
              <a:t>porttitor</a:t>
            </a:r>
            <a:r>
              <a:rPr lang="de-DE" dirty="0"/>
              <a:t> </a:t>
            </a:r>
            <a:r>
              <a:rPr lang="de-DE" dirty="0" err="1"/>
              <a:t>congue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</a:t>
            </a:r>
            <a:r>
              <a:rPr lang="de-DE" dirty="0" err="1"/>
              <a:t>Fusce</a:t>
            </a:r>
            <a:r>
              <a:rPr lang="de-DE" dirty="0"/>
              <a:t> </a:t>
            </a:r>
            <a:r>
              <a:rPr lang="de-DE" dirty="0" err="1"/>
              <a:t>posuere</a:t>
            </a:r>
            <a:r>
              <a:rPr lang="de-DE" dirty="0"/>
              <a:t>, magna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pulvinar</a:t>
            </a:r>
            <a:r>
              <a:rPr lang="de-DE" dirty="0"/>
              <a:t> </a:t>
            </a:r>
            <a:r>
              <a:rPr lang="de-DE" dirty="0" err="1"/>
              <a:t>ultricies</a:t>
            </a:r>
            <a:r>
              <a:rPr lang="de-DE" dirty="0"/>
              <a:t>, </a:t>
            </a:r>
            <a:r>
              <a:rPr lang="de-DE" dirty="0" err="1"/>
              <a:t>purus</a:t>
            </a:r>
            <a:r>
              <a:rPr lang="de-DE" dirty="0"/>
              <a:t> </a:t>
            </a:r>
            <a:r>
              <a:rPr lang="de-DE" dirty="0" err="1"/>
              <a:t>lectus</a:t>
            </a:r>
            <a:r>
              <a:rPr lang="de-DE" dirty="0"/>
              <a:t> </a:t>
            </a:r>
            <a:r>
              <a:rPr lang="de-DE" dirty="0" err="1"/>
              <a:t>malesuada</a:t>
            </a:r>
            <a:r>
              <a:rPr lang="de-DE" dirty="0"/>
              <a:t> </a:t>
            </a:r>
            <a:r>
              <a:rPr lang="de-DE" dirty="0" err="1"/>
              <a:t>libero</a:t>
            </a:r>
            <a:r>
              <a:rPr lang="de-DE" dirty="0"/>
              <a:t>,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commodo magna </a:t>
            </a:r>
            <a:r>
              <a:rPr lang="de-DE" dirty="0" err="1"/>
              <a:t>eros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urna</a:t>
            </a:r>
            <a:r>
              <a:rPr lang="de-DE" dirty="0"/>
              <a:t>.</a:t>
            </a:r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B96C9BFE-2085-2E4B-9F75-E9F9419066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5325" y="6453189"/>
            <a:ext cx="4926542" cy="287338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/>
              <a:t>Internationaler Bund – Erstellt von XX am XX.XX.XXXX zum Thema XX</a:t>
            </a:r>
            <a:endParaRPr lang="de-DE" dirty="0"/>
          </a:p>
        </p:txBody>
      </p:sp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BECB9611-5DA7-364A-A971-42F22911BE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61656"/>
            <a:ext cx="647198" cy="270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973ED8E1-B44E-6C4B-8635-D6520B8623E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Freihandform 12"/>
          <p:cNvSpPr/>
          <p:nvPr userDrawn="1"/>
        </p:nvSpPr>
        <p:spPr bwMode="auto">
          <a:xfrm>
            <a:off x="10156996" y="1"/>
            <a:ext cx="2035004" cy="1076325"/>
          </a:xfrm>
          <a:custGeom>
            <a:avLst/>
            <a:gdLst>
              <a:gd name="connsiteX0" fmla="*/ 0 w 2035004"/>
              <a:gd name="connsiteY0" fmla="*/ 0 h 1076325"/>
              <a:gd name="connsiteX1" fmla="*/ 2035004 w 2035004"/>
              <a:gd name="connsiteY1" fmla="*/ 0 h 1076325"/>
              <a:gd name="connsiteX2" fmla="*/ 2035004 w 2035004"/>
              <a:gd name="connsiteY2" fmla="*/ 1075637 h 1076325"/>
              <a:gd name="connsiteX3" fmla="*/ 2014339 w 2035004"/>
              <a:gd name="connsiteY3" fmla="*/ 1075857 h 1076325"/>
              <a:gd name="connsiteX4" fmla="*/ 1856258 w 2035004"/>
              <a:gd name="connsiteY4" fmla="*/ 1076325 h 1076325"/>
              <a:gd name="connsiteX5" fmla="*/ 782 w 2035004"/>
              <a:gd name="connsiteY5" fmla="*/ 12348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5004" h="1076325">
                <a:moveTo>
                  <a:pt x="0" y="0"/>
                </a:moveTo>
                <a:lnTo>
                  <a:pt x="2035004" y="0"/>
                </a:lnTo>
                <a:lnTo>
                  <a:pt x="2035004" y="1075637"/>
                </a:lnTo>
                <a:lnTo>
                  <a:pt x="2014339" y="1075857"/>
                </a:lnTo>
                <a:cubicBezTo>
                  <a:pt x="1963169" y="1076184"/>
                  <a:pt x="1910490" y="1076325"/>
                  <a:pt x="1856258" y="1076325"/>
                </a:cubicBezTo>
                <a:cubicBezTo>
                  <a:pt x="445859" y="1076325"/>
                  <a:pt x="86106" y="980760"/>
                  <a:pt x="782" y="12348"/>
                </a:cubicBezTo>
                <a:close/>
              </a:path>
            </a:pathLst>
          </a:custGeom>
          <a:solidFill>
            <a:srgbClr val="009DDF">
              <a:alpha val="10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739" y="163120"/>
            <a:ext cx="1413161" cy="67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6427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4">
            <a:extLst>
              <a:ext uri="{FF2B5EF4-FFF2-40B4-BE49-F238E27FC236}">
                <a16:creationId xmlns:a16="http://schemas.microsoft.com/office/drawing/2014/main" id="{D40D9760-01AD-FF43-9984-901CF65F32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5" y="549276"/>
            <a:ext cx="10658474" cy="26627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Kapitelheadline (16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43250B64-87F7-7243-BA53-A0DB1DF74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4" y="1015200"/>
            <a:ext cx="10658475" cy="962025"/>
          </a:xfrm>
        </p:spPr>
        <p:txBody>
          <a:bodyPr anchor="t" anchorCtr="0">
            <a:normAutofit/>
          </a:bodyPr>
          <a:lstStyle>
            <a:lvl1pPr>
              <a:lnSpc>
                <a:spcPts val="3400"/>
              </a:lnSpc>
              <a:spcBef>
                <a:spcPts val="0"/>
              </a:spcBef>
              <a:defRPr sz="2800"/>
            </a:lvl1pPr>
          </a:lstStyle>
          <a:p>
            <a:r>
              <a:rPr lang="de-DE" dirty="0"/>
              <a:t>Headline für Seiteninhalt </a:t>
            </a:r>
            <a:br>
              <a:rPr lang="de-DE" dirty="0"/>
            </a:br>
            <a:r>
              <a:rPr lang="de-DE" dirty="0"/>
              <a:t>(28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6C4D9D4F-C5B9-934E-9245-B738F4E43E8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168524"/>
            <a:ext cx="10658474" cy="3965575"/>
          </a:xfrm>
        </p:spPr>
        <p:txBody>
          <a:bodyPr numCol="2" spcCol="360000">
            <a:noAutofit/>
          </a:bodyPr>
          <a:lstStyle>
            <a:lvl1pPr marL="0" marR="0" indent="0" algn="l" defTabSz="540000" rtl="0" eaLnBrk="1" fontAlgn="auto" latinLnBrk="0" hangingPunct="1">
              <a:lnSpc>
                <a:spcPts val="19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>
                <a:tab pos="540000" algn="l"/>
              </a:tabLst>
              <a:defRPr lang="de-DE" sz="1600" b="0" i="0">
                <a:effectLst/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000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marL="0" marR="0" lvl="0" indent="0" algn="l" defTabSz="540000" rtl="0" eaLnBrk="1" fontAlgn="auto" latinLnBrk="0" hangingPunct="1">
              <a:lnSpc>
                <a:spcPts val="19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>
                <a:tab pos="540000" algn="l"/>
              </a:tabLst>
              <a:defRPr/>
            </a:pPr>
            <a:r>
              <a:rPr lang="de-DE" dirty="0"/>
              <a:t>Zweispaltiger Mustertext (16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  <a:p>
            <a:pPr marL="0" marR="0" lvl="0" indent="0" algn="l" defTabSz="540000" rtl="0" eaLnBrk="1" fontAlgn="auto" latinLnBrk="0" hangingPunct="1">
              <a:lnSpc>
                <a:spcPts val="19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>
                <a:tab pos="540000" algn="l"/>
              </a:tabLst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Maecenas </a:t>
            </a:r>
            <a:r>
              <a:rPr lang="de-DE" dirty="0" err="1"/>
              <a:t>porttitor</a:t>
            </a:r>
            <a:r>
              <a:rPr lang="de-DE" dirty="0"/>
              <a:t> </a:t>
            </a:r>
            <a:r>
              <a:rPr lang="de-DE" dirty="0" err="1"/>
              <a:t>congue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</a:t>
            </a:r>
            <a:r>
              <a:rPr lang="de-DE" dirty="0" err="1"/>
              <a:t>Fusce</a:t>
            </a:r>
            <a:r>
              <a:rPr lang="de-DE" dirty="0"/>
              <a:t> </a:t>
            </a:r>
            <a:r>
              <a:rPr lang="de-DE" dirty="0" err="1"/>
              <a:t>posuere</a:t>
            </a:r>
            <a:r>
              <a:rPr lang="de-DE" dirty="0"/>
              <a:t>, magna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pulvinar</a:t>
            </a:r>
            <a:r>
              <a:rPr lang="de-DE" dirty="0"/>
              <a:t> </a:t>
            </a:r>
            <a:r>
              <a:rPr lang="de-DE" dirty="0" err="1"/>
              <a:t>ultricies</a:t>
            </a:r>
            <a:r>
              <a:rPr lang="de-DE" dirty="0"/>
              <a:t>, </a:t>
            </a:r>
            <a:r>
              <a:rPr lang="de-DE" dirty="0" err="1"/>
              <a:t>purus</a:t>
            </a:r>
            <a:r>
              <a:rPr lang="de-DE" dirty="0"/>
              <a:t> </a:t>
            </a:r>
            <a:r>
              <a:rPr lang="de-DE" dirty="0" err="1"/>
              <a:t>lectus</a:t>
            </a:r>
            <a:r>
              <a:rPr lang="de-DE" dirty="0"/>
              <a:t> </a:t>
            </a:r>
            <a:r>
              <a:rPr lang="de-DE" dirty="0" err="1"/>
              <a:t>malesuada</a:t>
            </a:r>
            <a:r>
              <a:rPr lang="de-DE" dirty="0"/>
              <a:t> </a:t>
            </a:r>
            <a:r>
              <a:rPr lang="de-DE" dirty="0" err="1"/>
              <a:t>libero</a:t>
            </a:r>
            <a:r>
              <a:rPr lang="de-DE" dirty="0"/>
              <a:t>,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commodo magna </a:t>
            </a:r>
            <a:r>
              <a:rPr lang="de-DE" dirty="0" err="1"/>
              <a:t>eros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urna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Maecenas </a:t>
            </a:r>
            <a:r>
              <a:rPr lang="de-DE" dirty="0" err="1"/>
              <a:t>porttitor</a:t>
            </a:r>
            <a:r>
              <a:rPr lang="de-DE" dirty="0"/>
              <a:t> </a:t>
            </a:r>
            <a:r>
              <a:rPr lang="de-DE" dirty="0" err="1"/>
              <a:t>congue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</a:t>
            </a:r>
            <a:r>
              <a:rPr lang="de-DE" dirty="0" err="1"/>
              <a:t>Fusce</a:t>
            </a:r>
            <a:r>
              <a:rPr lang="de-DE" dirty="0"/>
              <a:t> </a:t>
            </a:r>
            <a:r>
              <a:rPr lang="de-DE" dirty="0" err="1"/>
              <a:t>posuere</a:t>
            </a:r>
            <a:r>
              <a:rPr lang="de-DE" dirty="0"/>
              <a:t>, magna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pulvinar</a:t>
            </a:r>
            <a:r>
              <a:rPr lang="de-DE" dirty="0"/>
              <a:t> </a:t>
            </a:r>
            <a:r>
              <a:rPr lang="de-DE" dirty="0" err="1"/>
              <a:t>ultricies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Maecenas </a:t>
            </a:r>
            <a:r>
              <a:rPr lang="de-DE" dirty="0" err="1"/>
              <a:t>porttitor</a:t>
            </a:r>
            <a:r>
              <a:rPr lang="de-DE" dirty="0"/>
              <a:t> </a:t>
            </a:r>
            <a:r>
              <a:rPr lang="de-DE" dirty="0" err="1"/>
              <a:t>congue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</a:t>
            </a:r>
            <a:r>
              <a:rPr lang="de-DE" dirty="0" err="1"/>
              <a:t>Fusce</a:t>
            </a:r>
            <a:r>
              <a:rPr lang="de-DE" dirty="0"/>
              <a:t> </a:t>
            </a:r>
            <a:r>
              <a:rPr lang="de-DE" dirty="0" err="1"/>
              <a:t>posuere</a:t>
            </a:r>
            <a:r>
              <a:rPr lang="de-DE" dirty="0"/>
              <a:t>, magna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pulvinar</a:t>
            </a:r>
            <a:r>
              <a:rPr lang="de-DE" dirty="0"/>
              <a:t> </a:t>
            </a:r>
            <a:r>
              <a:rPr lang="de-DE" dirty="0" err="1"/>
              <a:t>ultricies</a:t>
            </a:r>
            <a:r>
              <a:rPr lang="de-DE" dirty="0"/>
              <a:t>, </a:t>
            </a:r>
            <a:r>
              <a:rPr lang="de-DE" dirty="0" err="1"/>
              <a:t>purus</a:t>
            </a:r>
            <a:r>
              <a:rPr lang="de-DE" dirty="0"/>
              <a:t> </a:t>
            </a:r>
            <a:r>
              <a:rPr lang="de-DE" dirty="0" err="1"/>
              <a:t>lectus</a:t>
            </a:r>
            <a:r>
              <a:rPr lang="de-DE" dirty="0"/>
              <a:t> </a:t>
            </a:r>
            <a:r>
              <a:rPr lang="de-DE" dirty="0" err="1"/>
              <a:t>malesuada</a:t>
            </a:r>
            <a:r>
              <a:rPr lang="de-DE" dirty="0"/>
              <a:t> </a:t>
            </a:r>
            <a:r>
              <a:rPr lang="de-DE" dirty="0" err="1"/>
              <a:t>libero</a:t>
            </a:r>
            <a:r>
              <a:rPr lang="de-DE" dirty="0"/>
              <a:t>,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commodo magna </a:t>
            </a:r>
            <a:r>
              <a:rPr lang="de-DE" dirty="0" err="1"/>
              <a:t>eros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urna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Maecenas </a:t>
            </a:r>
            <a:r>
              <a:rPr lang="de-DE" dirty="0" err="1"/>
              <a:t>porttitor</a:t>
            </a:r>
            <a:r>
              <a:rPr lang="de-DE" dirty="0"/>
              <a:t> </a:t>
            </a:r>
            <a:r>
              <a:rPr lang="de-DE" dirty="0" err="1"/>
              <a:t>congue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</a:t>
            </a:r>
            <a:r>
              <a:rPr lang="de-DE" dirty="0" err="1"/>
              <a:t>Fusce</a:t>
            </a:r>
            <a:r>
              <a:rPr lang="de-DE" dirty="0"/>
              <a:t> </a:t>
            </a:r>
            <a:r>
              <a:rPr lang="de-DE" dirty="0" err="1"/>
              <a:t>posuere</a:t>
            </a:r>
            <a:r>
              <a:rPr lang="de-DE" dirty="0"/>
              <a:t>, magna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pulvinar</a:t>
            </a:r>
            <a:r>
              <a:rPr lang="de-DE" dirty="0"/>
              <a:t> </a:t>
            </a:r>
            <a:r>
              <a:rPr lang="de-DE" dirty="0" err="1"/>
              <a:t>ultricies</a:t>
            </a:r>
            <a:r>
              <a:rPr lang="de-DE" dirty="0"/>
              <a:t>, </a:t>
            </a:r>
            <a:r>
              <a:rPr lang="de-DE" dirty="0" err="1"/>
              <a:t>purus</a:t>
            </a:r>
            <a:r>
              <a:rPr lang="de-DE" dirty="0"/>
              <a:t> </a:t>
            </a:r>
            <a:r>
              <a:rPr lang="de-DE" dirty="0" err="1"/>
              <a:t>lectus</a:t>
            </a:r>
            <a:r>
              <a:rPr lang="de-DE" dirty="0"/>
              <a:t> </a:t>
            </a:r>
            <a:r>
              <a:rPr lang="de-DE" dirty="0" err="1"/>
              <a:t>malesuada</a:t>
            </a:r>
            <a:r>
              <a:rPr lang="de-DE" dirty="0"/>
              <a:t> </a:t>
            </a:r>
            <a:r>
              <a:rPr lang="de-DE" dirty="0" err="1"/>
              <a:t>libero</a:t>
            </a:r>
            <a:r>
              <a:rPr lang="de-DE" dirty="0"/>
              <a:t>,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commodo magna </a:t>
            </a:r>
            <a:r>
              <a:rPr lang="de-DE" dirty="0" err="1"/>
              <a:t>eros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urna</a:t>
            </a:r>
            <a:r>
              <a:rPr lang="de-DE" dirty="0"/>
              <a:t>.</a:t>
            </a:r>
          </a:p>
          <a:p>
            <a:pPr marL="0" marR="0" lvl="0" indent="0" algn="l" defTabSz="540000" rtl="0" eaLnBrk="1" fontAlgn="auto" latinLnBrk="0" hangingPunct="1">
              <a:lnSpc>
                <a:spcPts val="19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>
                <a:tab pos="540000" algn="l"/>
              </a:tabLst>
              <a:defRPr/>
            </a:pPr>
            <a:endParaRPr lang="de-DE" dirty="0"/>
          </a:p>
          <a:p>
            <a:pPr marL="0" marR="0" lvl="0" indent="0" algn="l" defTabSz="540000" rtl="0" eaLnBrk="1" fontAlgn="auto" latinLnBrk="0" hangingPunct="1">
              <a:lnSpc>
                <a:spcPts val="19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>
                <a:tab pos="540000" algn="l"/>
              </a:tabLst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Maecenas </a:t>
            </a:r>
            <a:r>
              <a:rPr lang="de-DE" dirty="0" err="1"/>
              <a:t>porttitor</a:t>
            </a:r>
            <a:r>
              <a:rPr lang="de-DE" dirty="0"/>
              <a:t> </a:t>
            </a:r>
            <a:r>
              <a:rPr lang="de-DE" dirty="0" err="1"/>
              <a:t>congue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</a:t>
            </a:r>
            <a:r>
              <a:rPr lang="de-DE" dirty="0" err="1"/>
              <a:t>Fusce</a:t>
            </a:r>
            <a:r>
              <a:rPr lang="de-DE" dirty="0"/>
              <a:t> </a:t>
            </a:r>
            <a:r>
              <a:rPr lang="de-DE" dirty="0" err="1"/>
              <a:t>posuere</a:t>
            </a:r>
            <a:r>
              <a:rPr lang="de-DE" dirty="0"/>
              <a:t>, magna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pulvinar</a:t>
            </a:r>
            <a:r>
              <a:rPr lang="de-DE" dirty="0"/>
              <a:t> </a:t>
            </a:r>
            <a:r>
              <a:rPr lang="de-DE" dirty="0" err="1"/>
              <a:t>ultricies</a:t>
            </a:r>
            <a:r>
              <a:rPr lang="de-DE" dirty="0"/>
              <a:t>, </a:t>
            </a:r>
            <a:r>
              <a:rPr lang="de-DE" dirty="0" err="1"/>
              <a:t>purus</a:t>
            </a:r>
            <a:r>
              <a:rPr lang="de-DE" dirty="0"/>
              <a:t> </a:t>
            </a:r>
            <a:r>
              <a:rPr lang="de-DE" dirty="0" err="1"/>
              <a:t>lectus</a:t>
            </a:r>
            <a:r>
              <a:rPr lang="de-DE" dirty="0"/>
              <a:t> </a:t>
            </a:r>
            <a:r>
              <a:rPr lang="de-DE" dirty="0" err="1"/>
              <a:t>malesuada</a:t>
            </a:r>
            <a:r>
              <a:rPr lang="de-DE" dirty="0"/>
              <a:t> </a:t>
            </a:r>
            <a:r>
              <a:rPr lang="de-DE" dirty="0" err="1"/>
              <a:t>libero</a:t>
            </a:r>
            <a:r>
              <a:rPr lang="de-DE" dirty="0"/>
              <a:t>,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commodo magna </a:t>
            </a:r>
            <a:r>
              <a:rPr lang="de-DE" dirty="0" err="1"/>
              <a:t>eros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urna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Maecenas </a:t>
            </a:r>
            <a:r>
              <a:rPr lang="de-DE" dirty="0" err="1"/>
              <a:t>porttitor</a:t>
            </a:r>
            <a:r>
              <a:rPr lang="de-DE" dirty="0"/>
              <a:t> </a:t>
            </a:r>
            <a:r>
              <a:rPr lang="de-DE" dirty="0" err="1"/>
              <a:t>congue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</a:t>
            </a:r>
            <a:r>
              <a:rPr lang="de-DE" dirty="0" err="1"/>
              <a:t>Fusce</a:t>
            </a:r>
            <a:r>
              <a:rPr lang="de-DE" dirty="0"/>
              <a:t> </a:t>
            </a:r>
            <a:r>
              <a:rPr lang="de-DE" dirty="0" err="1"/>
              <a:t>posuere</a:t>
            </a:r>
            <a:r>
              <a:rPr lang="de-DE" dirty="0"/>
              <a:t>, magna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pulvinar</a:t>
            </a:r>
            <a:r>
              <a:rPr lang="de-DE" dirty="0"/>
              <a:t> </a:t>
            </a:r>
            <a:r>
              <a:rPr lang="de-DE" dirty="0" err="1"/>
              <a:t>ultricies</a:t>
            </a:r>
            <a:r>
              <a:rPr lang="de-DE" dirty="0"/>
              <a:t>, </a:t>
            </a:r>
            <a:r>
              <a:rPr lang="de-DE" dirty="0" err="1"/>
              <a:t>purus</a:t>
            </a:r>
            <a:r>
              <a:rPr lang="de-DE" dirty="0"/>
              <a:t> </a:t>
            </a:r>
            <a:r>
              <a:rPr lang="de-DE" dirty="0" err="1"/>
              <a:t>lectus</a:t>
            </a:r>
            <a:r>
              <a:rPr lang="de-DE" dirty="0"/>
              <a:t> </a:t>
            </a:r>
            <a:r>
              <a:rPr lang="de-DE" dirty="0" err="1"/>
              <a:t>malesuada</a:t>
            </a:r>
            <a:r>
              <a:rPr lang="de-DE" dirty="0"/>
              <a:t> </a:t>
            </a:r>
            <a:r>
              <a:rPr lang="de-DE" dirty="0" err="1"/>
              <a:t>libero</a:t>
            </a:r>
            <a:r>
              <a:rPr lang="de-DE" dirty="0"/>
              <a:t>,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commodo magna </a:t>
            </a:r>
            <a:r>
              <a:rPr lang="de-DE" dirty="0" err="1"/>
              <a:t>eros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urna</a:t>
            </a:r>
            <a:r>
              <a:rPr lang="de-DE" dirty="0"/>
              <a:t>.</a:t>
            </a:r>
          </a:p>
          <a:p>
            <a:pPr marL="0" marR="0" lvl="0" indent="0" algn="l" defTabSz="540000" rtl="0" eaLnBrk="1" fontAlgn="auto" latinLnBrk="0" hangingPunct="1">
              <a:lnSpc>
                <a:spcPts val="19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>
                <a:tab pos="540000" algn="l"/>
              </a:tabLst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Maecenas </a:t>
            </a:r>
            <a:r>
              <a:rPr lang="de-DE" dirty="0" err="1"/>
              <a:t>porttitor</a:t>
            </a:r>
            <a:r>
              <a:rPr lang="de-DE" dirty="0"/>
              <a:t> </a:t>
            </a:r>
            <a:r>
              <a:rPr lang="de-DE" dirty="0" err="1"/>
              <a:t>congue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</a:t>
            </a:r>
            <a:r>
              <a:rPr lang="de-DE" dirty="0" err="1"/>
              <a:t>Fusce</a:t>
            </a:r>
            <a:r>
              <a:rPr lang="de-DE" dirty="0"/>
              <a:t> </a:t>
            </a:r>
            <a:r>
              <a:rPr lang="de-DE" dirty="0" err="1"/>
              <a:t>posuere</a:t>
            </a:r>
            <a:r>
              <a:rPr lang="de-DE" dirty="0"/>
              <a:t>, magna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pulvinar</a:t>
            </a:r>
            <a:r>
              <a:rPr lang="de-DE" dirty="0"/>
              <a:t> </a:t>
            </a:r>
            <a:r>
              <a:rPr lang="de-DE" dirty="0" err="1"/>
              <a:t>ultricies</a:t>
            </a:r>
            <a:r>
              <a:rPr lang="de-DE" dirty="0"/>
              <a:t>, </a:t>
            </a:r>
            <a:r>
              <a:rPr lang="de-DE" dirty="0" err="1"/>
              <a:t>purus</a:t>
            </a:r>
            <a:r>
              <a:rPr lang="de-DE" dirty="0"/>
              <a:t> </a:t>
            </a:r>
            <a:r>
              <a:rPr lang="de-DE" dirty="0" err="1"/>
              <a:t>lectus</a:t>
            </a:r>
            <a:r>
              <a:rPr lang="de-DE" dirty="0"/>
              <a:t> </a:t>
            </a:r>
            <a:r>
              <a:rPr lang="de-DE" dirty="0" err="1"/>
              <a:t>malesuada</a:t>
            </a:r>
            <a:r>
              <a:rPr lang="de-DE" dirty="0"/>
              <a:t> </a:t>
            </a:r>
            <a:r>
              <a:rPr lang="de-DE" dirty="0" err="1"/>
              <a:t>libero</a:t>
            </a:r>
            <a:r>
              <a:rPr lang="de-DE" dirty="0"/>
              <a:t>,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commodo magna </a:t>
            </a:r>
            <a:r>
              <a:rPr lang="de-DE" dirty="0" err="1"/>
              <a:t>eros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urna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Maecenas </a:t>
            </a:r>
            <a:r>
              <a:rPr lang="de-DE" dirty="0" err="1"/>
              <a:t>porttitor</a:t>
            </a:r>
            <a:r>
              <a:rPr lang="de-DE" dirty="0"/>
              <a:t> </a:t>
            </a:r>
            <a:r>
              <a:rPr lang="de-DE" dirty="0" err="1"/>
              <a:t>congue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</a:t>
            </a:r>
            <a:r>
              <a:rPr lang="de-DE" dirty="0" err="1"/>
              <a:t>Fusce</a:t>
            </a:r>
            <a:r>
              <a:rPr lang="de-DE" dirty="0"/>
              <a:t> </a:t>
            </a:r>
            <a:r>
              <a:rPr lang="de-DE" dirty="0" err="1"/>
              <a:t>posuere</a:t>
            </a:r>
            <a:r>
              <a:rPr lang="de-DE" dirty="0"/>
              <a:t>, magna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pulvinar</a:t>
            </a:r>
            <a:r>
              <a:rPr lang="de-DE" dirty="0"/>
              <a:t> </a:t>
            </a:r>
            <a:r>
              <a:rPr lang="de-DE" dirty="0" err="1"/>
              <a:t>ultricies</a:t>
            </a:r>
            <a:r>
              <a:rPr lang="de-DE" dirty="0"/>
              <a:t>, </a:t>
            </a:r>
            <a:r>
              <a:rPr lang="de-DE" dirty="0" err="1"/>
              <a:t>purus</a:t>
            </a:r>
            <a:r>
              <a:rPr lang="de-DE" dirty="0"/>
              <a:t> </a:t>
            </a:r>
            <a:r>
              <a:rPr lang="de-DE" dirty="0" err="1"/>
              <a:t>lectus</a:t>
            </a:r>
            <a:r>
              <a:rPr lang="de-DE" dirty="0"/>
              <a:t> </a:t>
            </a:r>
            <a:r>
              <a:rPr lang="de-DE" dirty="0" err="1"/>
              <a:t>malesuada</a:t>
            </a:r>
            <a:r>
              <a:rPr lang="de-DE" dirty="0"/>
              <a:t> </a:t>
            </a:r>
            <a:r>
              <a:rPr lang="de-DE" dirty="0" err="1"/>
              <a:t>libero</a:t>
            </a:r>
            <a:r>
              <a:rPr lang="de-DE" dirty="0"/>
              <a:t>.</a:t>
            </a:r>
          </a:p>
          <a:p>
            <a:pPr marL="0" marR="0" lvl="0" indent="0" algn="l" defTabSz="540000" rtl="0" eaLnBrk="1" fontAlgn="auto" latinLnBrk="0" hangingPunct="1">
              <a:lnSpc>
                <a:spcPts val="19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>
                <a:tab pos="540000" algn="l"/>
              </a:tabLst>
              <a:defRPr/>
            </a:pPr>
            <a:endParaRPr lang="de-DE" dirty="0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38639DB9-389D-0A46-B3CF-5DF029C932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5325" y="6453189"/>
            <a:ext cx="4926542" cy="287338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/>
              <a:t>Internationaler Bund – Erstellt von XX am XX.XX.XXXX zum Thema XX</a:t>
            </a:r>
            <a:endParaRPr lang="de-DE" dirty="0"/>
          </a:p>
        </p:txBody>
      </p:sp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8932D116-AED9-0F43-9653-0E8ABE32CC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61656"/>
            <a:ext cx="647198" cy="270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973ED8E1-B44E-6C4B-8635-D6520B8623E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Freihandform 12"/>
          <p:cNvSpPr/>
          <p:nvPr userDrawn="1"/>
        </p:nvSpPr>
        <p:spPr bwMode="auto">
          <a:xfrm>
            <a:off x="10156996" y="1"/>
            <a:ext cx="2035004" cy="1076325"/>
          </a:xfrm>
          <a:custGeom>
            <a:avLst/>
            <a:gdLst>
              <a:gd name="connsiteX0" fmla="*/ 0 w 2035004"/>
              <a:gd name="connsiteY0" fmla="*/ 0 h 1076325"/>
              <a:gd name="connsiteX1" fmla="*/ 2035004 w 2035004"/>
              <a:gd name="connsiteY1" fmla="*/ 0 h 1076325"/>
              <a:gd name="connsiteX2" fmla="*/ 2035004 w 2035004"/>
              <a:gd name="connsiteY2" fmla="*/ 1075637 h 1076325"/>
              <a:gd name="connsiteX3" fmla="*/ 2014339 w 2035004"/>
              <a:gd name="connsiteY3" fmla="*/ 1075857 h 1076325"/>
              <a:gd name="connsiteX4" fmla="*/ 1856258 w 2035004"/>
              <a:gd name="connsiteY4" fmla="*/ 1076325 h 1076325"/>
              <a:gd name="connsiteX5" fmla="*/ 782 w 2035004"/>
              <a:gd name="connsiteY5" fmla="*/ 12348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5004" h="1076325">
                <a:moveTo>
                  <a:pt x="0" y="0"/>
                </a:moveTo>
                <a:lnTo>
                  <a:pt x="2035004" y="0"/>
                </a:lnTo>
                <a:lnTo>
                  <a:pt x="2035004" y="1075637"/>
                </a:lnTo>
                <a:lnTo>
                  <a:pt x="2014339" y="1075857"/>
                </a:lnTo>
                <a:cubicBezTo>
                  <a:pt x="1963169" y="1076184"/>
                  <a:pt x="1910490" y="1076325"/>
                  <a:pt x="1856258" y="1076325"/>
                </a:cubicBezTo>
                <a:cubicBezTo>
                  <a:pt x="445859" y="1076325"/>
                  <a:pt x="86106" y="980760"/>
                  <a:pt x="782" y="12348"/>
                </a:cubicBezTo>
                <a:close/>
              </a:path>
            </a:pathLst>
          </a:custGeom>
          <a:solidFill>
            <a:srgbClr val="009DDF">
              <a:alpha val="10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739" y="163120"/>
            <a:ext cx="1413161" cy="67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131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 descr="Ein Bild, das drinnen, Person, jung, stehend enthält.&#10;&#10;Automatisch generierte Beschreibung">
            <a:extLst>
              <a:ext uri="{FF2B5EF4-FFF2-40B4-BE49-F238E27FC236}">
                <a16:creationId xmlns:a16="http://schemas.microsoft.com/office/drawing/2014/main" id="{99D2298B-9FA6-F740-914B-01F6631ED2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EDCD7229-C1D8-4240-9693-08DC290C1B30}"/>
              </a:ext>
            </a:extLst>
          </p:cNvPr>
          <p:cNvGrpSpPr/>
          <p:nvPr userDrawn="1"/>
        </p:nvGrpSpPr>
        <p:grpSpPr>
          <a:xfrm flipH="1">
            <a:off x="407602" y="1084497"/>
            <a:ext cx="7034037" cy="4885192"/>
            <a:chOff x="6096000" y="2441822"/>
            <a:chExt cx="5341183" cy="3709493"/>
          </a:xfrm>
        </p:grpSpPr>
        <p:sp>
          <p:nvSpPr>
            <p:cNvPr id="9" name="Grafik 4">
              <a:extLst>
                <a:ext uri="{FF2B5EF4-FFF2-40B4-BE49-F238E27FC236}">
                  <a16:creationId xmlns:a16="http://schemas.microsoft.com/office/drawing/2014/main" id="{5564587F-4B96-8448-BFCB-8E4E83B9DFC1}"/>
                </a:ext>
              </a:extLst>
            </p:cNvPr>
            <p:cNvSpPr/>
            <p:nvPr/>
          </p:nvSpPr>
          <p:spPr>
            <a:xfrm>
              <a:off x="6096000" y="2441822"/>
              <a:ext cx="5112568" cy="3600400"/>
            </a:xfrm>
            <a:custGeom>
              <a:avLst/>
              <a:gdLst>
                <a:gd name="connsiteX0" fmla="*/ 3581876 w 3581400"/>
                <a:gd name="connsiteY0" fmla="*/ 1293971 h 2581275"/>
                <a:gd name="connsiteX1" fmla="*/ 1794034 w 3581400"/>
                <a:gd name="connsiteY1" fmla="*/ 2580799 h 2581275"/>
                <a:gd name="connsiteX2" fmla="*/ 7144 w 3581400"/>
                <a:gd name="connsiteY2" fmla="*/ 1293971 h 2581275"/>
                <a:gd name="connsiteX3" fmla="*/ 1794986 w 3581400"/>
                <a:gd name="connsiteY3" fmla="*/ 7144 h 2581275"/>
                <a:gd name="connsiteX4" fmla="*/ 3581876 w 3581400"/>
                <a:gd name="connsiteY4" fmla="*/ 1293971 h 258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1400" h="2581275">
                  <a:moveTo>
                    <a:pt x="3581876" y="1293971"/>
                  </a:moveTo>
                  <a:cubicBezTo>
                    <a:pt x="3581876" y="2413159"/>
                    <a:pt x="3432334" y="2580799"/>
                    <a:pt x="1794034" y="2580799"/>
                  </a:cubicBezTo>
                  <a:cubicBezTo>
                    <a:pt x="146209" y="2581751"/>
                    <a:pt x="7144" y="2414111"/>
                    <a:pt x="7144" y="1293971"/>
                  </a:cubicBezTo>
                  <a:cubicBezTo>
                    <a:pt x="7144" y="102394"/>
                    <a:pt x="90011" y="7144"/>
                    <a:pt x="1794986" y="7144"/>
                  </a:cubicBezTo>
                  <a:cubicBezTo>
                    <a:pt x="3493294" y="7144"/>
                    <a:pt x="3581876" y="90964"/>
                    <a:pt x="3581876" y="1293971"/>
                  </a:cubicBezTo>
                </a:path>
              </a:pathLst>
            </a:custGeom>
            <a:solidFill>
              <a:schemeClr val="bg1"/>
            </a:solidFill>
            <a:ln w="1270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" name="Ellipse 16">
              <a:extLst>
                <a:ext uri="{FF2B5EF4-FFF2-40B4-BE49-F238E27FC236}">
                  <a16:creationId xmlns:a16="http://schemas.microsoft.com/office/drawing/2014/main" id="{870AB29F-938A-444F-8CA1-5683E207D3D5}"/>
                </a:ext>
              </a:extLst>
            </p:cNvPr>
            <p:cNvSpPr/>
            <p:nvPr/>
          </p:nvSpPr>
          <p:spPr>
            <a:xfrm>
              <a:off x="10096316" y="4810448"/>
              <a:ext cx="1340867" cy="13408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27DD7A78-9D48-9D46-8FB7-46CF79B354A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45704" y="1749287"/>
            <a:ext cx="5685183" cy="2346925"/>
          </a:xfrm>
        </p:spPr>
        <p:txBody>
          <a:bodyPr anchor="t" anchorCtr="0">
            <a:noAutofit/>
          </a:bodyPr>
          <a:lstStyle>
            <a:lvl1pPr algn="l">
              <a:lnSpc>
                <a:spcPts val="6200"/>
              </a:lnSpc>
              <a:spcBef>
                <a:spcPts val="0"/>
              </a:spcBef>
              <a:defRPr sz="4400"/>
            </a:lvl1pPr>
          </a:lstStyle>
          <a:p>
            <a:r>
              <a:rPr lang="de-DE" dirty="0"/>
              <a:t>Titel-Headline</a:t>
            </a:r>
            <a:br>
              <a:rPr lang="de-DE" dirty="0"/>
            </a:br>
            <a:r>
              <a:rPr lang="de-DE" dirty="0"/>
              <a:t>(44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B8353D8-D1FF-3D4B-9CCB-955DF2FAE9E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45704" y="4203843"/>
            <a:ext cx="5685184" cy="329193"/>
          </a:xfrm>
        </p:spPr>
        <p:txBody>
          <a:bodyPr anchor="t" anchorCtr="0">
            <a:noAutofit/>
          </a:bodyPr>
          <a:lstStyle>
            <a:lvl1pPr marL="0" indent="0" algn="l">
              <a:lnSpc>
                <a:spcPts val="2700"/>
              </a:lnSpc>
              <a:buNone/>
              <a:defRPr sz="20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err="1"/>
              <a:t>Subline</a:t>
            </a:r>
            <a:r>
              <a:rPr lang="de-DE" dirty="0"/>
              <a:t> (20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1C01BA90-EC96-534F-AD55-1857B02AF0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45704" y="4724400"/>
            <a:ext cx="5685321" cy="255006"/>
          </a:xfrm>
        </p:spPr>
        <p:txBody>
          <a:bodyPr>
            <a:noAutofit/>
          </a:bodyPr>
          <a:lstStyle>
            <a:lvl1pPr marL="0" indent="0">
              <a:lnSpc>
                <a:spcPts val="2100"/>
              </a:lnSpc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Name der Einrichtung (16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B68BD80A-885C-E64C-ADCC-E4820EB8B1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5704" y="5120865"/>
            <a:ext cx="5684837" cy="254942"/>
          </a:xfrm>
        </p:spPr>
        <p:txBody>
          <a:bodyPr>
            <a:noAutofit/>
          </a:bodyPr>
          <a:lstStyle>
            <a:lvl1pPr marL="0" indent="0">
              <a:lnSpc>
                <a:spcPts val="2100"/>
              </a:lnSpc>
              <a:buNone/>
              <a:defRPr sz="1600"/>
            </a:lvl1pPr>
          </a:lstStyle>
          <a:p>
            <a:pPr lvl="0"/>
            <a:r>
              <a:rPr lang="de-DE" dirty="0"/>
              <a:t>Xx.xx.2019 • Max Mustermann (16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</p:txBody>
      </p:sp>
      <p:sp>
        <p:nvSpPr>
          <p:cNvPr id="18" name="Fußzeilenplatzhalter 3">
            <a:extLst>
              <a:ext uri="{FF2B5EF4-FFF2-40B4-BE49-F238E27FC236}">
                <a16:creationId xmlns:a16="http://schemas.microsoft.com/office/drawing/2014/main" id="{66CEBDDE-8BE8-9541-B19B-99812AA6FB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5325" y="6453189"/>
            <a:ext cx="4926542" cy="287338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/>
              <a:t>Internationaler Bund – Erstellt von XX am XX.XX.XXXX zum Thema XX</a:t>
            </a:r>
            <a:endParaRPr lang="de-DE" dirty="0"/>
          </a:p>
        </p:txBody>
      </p:sp>
      <p:sp>
        <p:nvSpPr>
          <p:cNvPr id="20" name="Foliennummernplatzhalter 4">
            <a:extLst>
              <a:ext uri="{FF2B5EF4-FFF2-40B4-BE49-F238E27FC236}">
                <a16:creationId xmlns:a16="http://schemas.microsoft.com/office/drawing/2014/main" id="{FCF62CAC-A874-B64A-9B38-E6584A62CE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61656"/>
            <a:ext cx="647198" cy="270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973ED8E1-B44E-6C4B-8635-D6520B8623E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5" name="Freihandform 24">
            <a:extLst>
              <a:ext uri="{FF2B5EF4-FFF2-40B4-BE49-F238E27FC236}">
                <a16:creationId xmlns:a16="http://schemas.microsoft.com/office/drawing/2014/main" id="{20CBE72C-F288-364B-B950-AB77205A80E0}"/>
              </a:ext>
            </a:extLst>
          </p:cNvPr>
          <p:cNvSpPr/>
          <p:nvPr userDrawn="1"/>
        </p:nvSpPr>
        <p:spPr>
          <a:xfrm>
            <a:off x="8592313" y="4994728"/>
            <a:ext cx="3599688" cy="1863272"/>
          </a:xfrm>
          <a:custGeom>
            <a:avLst/>
            <a:gdLst>
              <a:gd name="connsiteX0" fmla="*/ 3319660 w 3599688"/>
              <a:gd name="connsiteY0" fmla="*/ 0 h 1863272"/>
              <a:gd name="connsiteX1" fmla="*/ 3599688 w 3599688"/>
              <a:gd name="connsiteY1" fmla="*/ 824 h 1863272"/>
              <a:gd name="connsiteX2" fmla="*/ 3599688 w 3599688"/>
              <a:gd name="connsiteY2" fmla="*/ 1863272 h 1863272"/>
              <a:gd name="connsiteX3" fmla="*/ 0 w 3599688"/>
              <a:gd name="connsiteY3" fmla="*/ 1863272 h 1863272"/>
              <a:gd name="connsiteX4" fmla="*/ 16901 w 3599688"/>
              <a:gd name="connsiteY4" fmla="*/ 1700259 h 1863272"/>
              <a:gd name="connsiteX5" fmla="*/ 3319660 w 3599688"/>
              <a:gd name="connsiteY5" fmla="*/ 0 h 1863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99688" h="1863272">
                <a:moveTo>
                  <a:pt x="3319660" y="0"/>
                </a:moveTo>
                <a:lnTo>
                  <a:pt x="3599688" y="824"/>
                </a:lnTo>
                <a:lnTo>
                  <a:pt x="3599688" y="1863272"/>
                </a:lnTo>
                <a:lnTo>
                  <a:pt x="0" y="1863272"/>
                </a:lnTo>
                <a:lnTo>
                  <a:pt x="16901" y="1700259"/>
                </a:lnTo>
                <a:cubicBezTo>
                  <a:pt x="202198" y="157115"/>
                  <a:pt x="891332" y="0"/>
                  <a:pt x="3319660" y="0"/>
                </a:cubicBezTo>
                <a:close/>
              </a:path>
            </a:pathLst>
          </a:custGeom>
          <a:solidFill>
            <a:srgbClr val="FFFFFF"/>
          </a:solidFill>
          <a:ln w="15368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pic>
        <p:nvPicPr>
          <p:cNvPr id="21" name="Grafik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003" y="5405497"/>
            <a:ext cx="2664155" cy="127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216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4">
            <a:extLst>
              <a:ext uri="{FF2B5EF4-FFF2-40B4-BE49-F238E27FC236}">
                <a16:creationId xmlns:a16="http://schemas.microsoft.com/office/drawing/2014/main" id="{5FC16EE8-510F-2441-9247-84CBCC178A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549276"/>
            <a:ext cx="10658474" cy="26627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Kapitelheadline (16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279B434E-4444-9B43-B24C-4EB5214D4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4" y="1015200"/>
            <a:ext cx="10658475" cy="962025"/>
          </a:xfrm>
        </p:spPr>
        <p:txBody>
          <a:bodyPr anchor="t" anchorCtr="0">
            <a:normAutofit/>
          </a:bodyPr>
          <a:lstStyle>
            <a:lvl1pPr>
              <a:lnSpc>
                <a:spcPts val="3400"/>
              </a:lnSpc>
              <a:spcBef>
                <a:spcPts val="0"/>
              </a:spcBef>
              <a:defRPr sz="2800"/>
            </a:lvl1pPr>
          </a:lstStyle>
          <a:p>
            <a:r>
              <a:rPr lang="de-DE" dirty="0"/>
              <a:t>Headline für Grafiken</a:t>
            </a:r>
            <a:br>
              <a:rPr lang="de-DE" dirty="0"/>
            </a:br>
            <a:r>
              <a:rPr lang="de-DE" dirty="0"/>
              <a:t>(28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</p:txBody>
      </p:sp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592489AC-6106-5B48-9BB3-1A4FEB9F19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5325" y="6453189"/>
            <a:ext cx="4926542" cy="287338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/>
              <a:t>Internationaler Bund – Erstellt von XX am XX.XX.XXXX zum Thema XX</a:t>
            </a:r>
            <a:endParaRPr lang="de-DE" dirty="0"/>
          </a:p>
        </p:txBody>
      </p:sp>
      <p:sp>
        <p:nvSpPr>
          <p:cNvPr id="10" name="Foliennummernplatzhalter 4">
            <a:extLst>
              <a:ext uri="{FF2B5EF4-FFF2-40B4-BE49-F238E27FC236}">
                <a16:creationId xmlns:a16="http://schemas.microsoft.com/office/drawing/2014/main" id="{50C90323-9EF6-3744-897B-7B29B1C36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61656"/>
            <a:ext cx="647198" cy="270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973ED8E1-B44E-6C4B-8635-D6520B8623E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Freihandform 10"/>
          <p:cNvSpPr/>
          <p:nvPr userDrawn="1"/>
        </p:nvSpPr>
        <p:spPr bwMode="auto">
          <a:xfrm>
            <a:off x="10156996" y="1"/>
            <a:ext cx="2035004" cy="1076325"/>
          </a:xfrm>
          <a:custGeom>
            <a:avLst/>
            <a:gdLst>
              <a:gd name="connsiteX0" fmla="*/ 0 w 2035004"/>
              <a:gd name="connsiteY0" fmla="*/ 0 h 1076325"/>
              <a:gd name="connsiteX1" fmla="*/ 2035004 w 2035004"/>
              <a:gd name="connsiteY1" fmla="*/ 0 h 1076325"/>
              <a:gd name="connsiteX2" fmla="*/ 2035004 w 2035004"/>
              <a:gd name="connsiteY2" fmla="*/ 1075637 h 1076325"/>
              <a:gd name="connsiteX3" fmla="*/ 2014339 w 2035004"/>
              <a:gd name="connsiteY3" fmla="*/ 1075857 h 1076325"/>
              <a:gd name="connsiteX4" fmla="*/ 1856258 w 2035004"/>
              <a:gd name="connsiteY4" fmla="*/ 1076325 h 1076325"/>
              <a:gd name="connsiteX5" fmla="*/ 782 w 2035004"/>
              <a:gd name="connsiteY5" fmla="*/ 12348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5004" h="1076325">
                <a:moveTo>
                  <a:pt x="0" y="0"/>
                </a:moveTo>
                <a:lnTo>
                  <a:pt x="2035004" y="0"/>
                </a:lnTo>
                <a:lnTo>
                  <a:pt x="2035004" y="1075637"/>
                </a:lnTo>
                <a:lnTo>
                  <a:pt x="2014339" y="1075857"/>
                </a:lnTo>
                <a:cubicBezTo>
                  <a:pt x="1963169" y="1076184"/>
                  <a:pt x="1910490" y="1076325"/>
                  <a:pt x="1856258" y="1076325"/>
                </a:cubicBezTo>
                <a:cubicBezTo>
                  <a:pt x="445859" y="1076325"/>
                  <a:pt x="86106" y="980760"/>
                  <a:pt x="782" y="12348"/>
                </a:cubicBezTo>
                <a:close/>
              </a:path>
            </a:pathLst>
          </a:custGeom>
          <a:solidFill>
            <a:srgbClr val="009DDF">
              <a:alpha val="10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739" y="163120"/>
            <a:ext cx="1413161" cy="67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7289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e und 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60FDC25-FF2E-5F45-A8D6-C8B1DE7C98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549276"/>
            <a:ext cx="10658474" cy="26627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Kapitelheadline (16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3723C89-93A4-B14A-83B5-D7A107C4C6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4" y="1015200"/>
            <a:ext cx="10658475" cy="962025"/>
          </a:xfrm>
        </p:spPr>
        <p:txBody>
          <a:bodyPr anchor="t" anchorCtr="0">
            <a:normAutofit/>
          </a:bodyPr>
          <a:lstStyle>
            <a:lvl1pPr>
              <a:lnSpc>
                <a:spcPts val="3400"/>
              </a:lnSpc>
              <a:spcBef>
                <a:spcPts val="0"/>
              </a:spcBef>
              <a:defRPr sz="2800"/>
            </a:lvl1pPr>
          </a:lstStyle>
          <a:p>
            <a:r>
              <a:rPr lang="de-DE" dirty="0"/>
              <a:t>Headline für Tabellen/Diagramme</a:t>
            </a:r>
            <a:br>
              <a:rPr lang="de-DE" dirty="0"/>
            </a:br>
            <a:r>
              <a:rPr lang="de-DE" dirty="0"/>
              <a:t>(28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7EE6E181-3F0F-5340-9E78-A3B6C54ED0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5325" y="6453189"/>
            <a:ext cx="4926542" cy="287338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/>
              <a:t>Internationaler Bund – Erstellt von XX am XX.XX.XXXX zum Thema XX</a:t>
            </a:r>
            <a:endParaRPr lang="de-DE" dirty="0"/>
          </a:p>
        </p:txBody>
      </p:sp>
      <p:sp>
        <p:nvSpPr>
          <p:cNvPr id="10" name="Foliennummernplatzhalter 4">
            <a:extLst>
              <a:ext uri="{FF2B5EF4-FFF2-40B4-BE49-F238E27FC236}">
                <a16:creationId xmlns:a16="http://schemas.microsoft.com/office/drawing/2014/main" id="{D02A0F2C-923C-8A47-8482-C02FD8DBC0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61656"/>
            <a:ext cx="647198" cy="270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973ED8E1-B44E-6C4B-8635-D6520B8623E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Freihandform 10"/>
          <p:cNvSpPr/>
          <p:nvPr userDrawn="1"/>
        </p:nvSpPr>
        <p:spPr bwMode="auto">
          <a:xfrm>
            <a:off x="10156996" y="1"/>
            <a:ext cx="2035004" cy="1076325"/>
          </a:xfrm>
          <a:custGeom>
            <a:avLst/>
            <a:gdLst>
              <a:gd name="connsiteX0" fmla="*/ 0 w 2035004"/>
              <a:gd name="connsiteY0" fmla="*/ 0 h 1076325"/>
              <a:gd name="connsiteX1" fmla="*/ 2035004 w 2035004"/>
              <a:gd name="connsiteY1" fmla="*/ 0 h 1076325"/>
              <a:gd name="connsiteX2" fmla="*/ 2035004 w 2035004"/>
              <a:gd name="connsiteY2" fmla="*/ 1075637 h 1076325"/>
              <a:gd name="connsiteX3" fmla="*/ 2014339 w 2035004"/>
              <a:gd name="connsiteY3" fmla="*/ 1075857 h 1076325"/>
              <a:gd name="connsiteX4" fmla="*/ 1856258 w 2035004"/>
              <a:gd name="connsiteY4" fmla="*/ 1076325 h 1076325"/>
              <a:gd name="connsiteX5" fmla="*/ 782 w 2035004"/>
              <a:gd name="connsiteY5" fmla="*/ 12348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5004" h="1076325">
                <a:moveTo>
                  <a:pt x="0" y="0"/>
                </a:moveTo>
                <a:lnTo>
                  <a:pt x="2035004" y="0"/>
                </a:lnTo>
                <a:lnTo>
                  <a:pt x="2035004" y="1075637"/>
                </a:lnTo>
                <a:lnTo>
                  <a:pt x="2014339" y="1075857"/>
                </a:lnTo>
                <a:cubicBezTo>
                  <a:pt x="1963169" y="1076184"/>
                  <a:pt x="1910490" y="1076325"/>
                  <a:pt x="1856258" y="1076325"/>
                </a:cubicBezTo>
                <a:cubicBezTo>
                  <a:pt x="445859" y="1076325"/>
                  <a:pt x="86106" y="980760"/>
                  <a:pt x="782" y="12348"/>
                </a:cubicBezTo>
                <a:close/>
              </a:path>
            </a:pathLst>
          </a:custGeom>
          <a:solidFill>
            <a:srgbClr val="009DDF">
              <a:alpha val="10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739" y="163120"/>
            <a:ext cx="1413161" cy="67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7513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069BBA69-531F-6040-9804-17D7C67E74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5325" y="6453189"/>
            <a:ext cx="4926542" cy="287338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/>
              <a:t>Internationaler Bund – Erstellt von XX am XX.XX.XXXX zum Thema XX</a:t>
            </a:r>
            <a:endParaRPr lang="de-DE" dirty="0"/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E8E43204-E68E-5343-A9AD-CDA15023D9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61656"/>
            <a:ext cx="647198" cy="270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973ED8E1-B44E-6C4B-8635-D6520B8623E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reihandform 7"/>
          <p:cNvSpPr/>
          <p:nvPr userDrawn="1"/>
        </p:nvSpPr>
        <p:spPr bwMode="auto">
          <a:xfrm>
            <a:off x="10156996" y="1"/>
            <a:ext cx="2035004" cy="1076325"/>
          </a:xfrm>
          <a:custGeom>
            <a:avLst/>
            <a:gdLst>
              <a:gd name="connsiteX0" fmla="*/ 0 w 2035004"/>
              <a:gd name="connsiteY0" fmla="*/ 0 h 1076325"/>
              <a:gd name="connsiteX1" fmla="*/ 2035004 w 2035004"/>
              <a:gd name="connsiteY1" fmla="*/ 0 h 1076325"/>
              <a:gd name="connsiteX2" fmla="*/ 2035004 w 2035004"/>
              <a:gd name="connsiteY2" fmla="*/ 1075637 h 1076325"/>
              <a:gd name="connsiteX3" fmla="*/ 2014339 w 2035004"/>
              <a:gd name="connsiteY3" fmla="*/ 1075857 h 1076325"/>
              <a:gd name="connsiteX4" fmla="*/ 1856258 w 2035004"/>
              <a:gd name="connsiteY4" fmla="*/ 1076325 h 1076325"/>
              <a:gd name="connsiteX5" fmla="*/ 782 w 2035004"/>
              <a:gd name="connsiteY5" fmla="*/ 12348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5004" h="1076325">
                <a:moveTo>
                  <a:pt x="0" y="0"/>
                </a:moveTo>
                <a:lnTo>
                  <a:pt x="2035004" y="0"/>
                </a:lnTo>
                <a:lnTo>
                  <a:pt x="2035004" y="1075637"/>
                </a:lnTo>
                <a:lnTo>
                  <a:pt x="2014339" y="1075857"/>
                </a:lnTo>
                <a:cubicBezTo>
                  <a:pt x="1963169" y="1076184"/>
                  <a:pt x="1910490" y="1076325"/>
                  <a:pt x="1856258" y="1076325"/>
                </a:cubicBezTo>
                <a:cubicBezTo>
                  <a:pt x="445859" y="1076325"/>
                  <a:pt x="86106" y="980760"/>
                  <a:pt x="782" y="12348"/>
                </a:cubicBezTo>
                <a:close/>
              </a:path>
            </a:pathLst>
          </a:custGeom>
          <a:solidFill>
            <a:srgbClr val="009DDF">
              <a:alpha val="10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739" y="163120"/>
            <a:ext cx="1413161" cy="67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221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>
            <a:extLst>
              <a:ext uri="{FF2B5EF4-FFF2-40B4-BE49-F238E27FC236}">
                <a16:creationId xmlns:a16="http://schemas.microsoft.com/office/drawing/2014/main" id="{C6DE22FB-665E-1B4E-A357-E4946A4612F1}"/>
              </a:ext>
            </a:extLst>
          </p:cNvPr>
          <p:cNvSpPr txBox="1"/>
          <p:nvPr userDrawn="1"/>
        </p:nvSpPr>
        <p:spPr>
          <a:xfrm>
            <a:off x="695325" y="1579878"/>
            <a:ext cx="10692001" cy="15084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6200"/>
              </a:lnSpc>
            </a:pPr>
            <a:r>
              <a:rPr lang="de-DE" sz="4400" b="1" i="0" dirty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Vielen Dank </a:t>
            </a:r>
            <a:br>
              <a:rPr lang="de-DE" sz="4400" b="1" i="0" dirty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4400" b="1" i="0" dirty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für Ihre Aufmerksamkeit.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5FCED15-549C-1E4D-B6E9-409AA89795F6}"/>
              </a:ext>
            </a:extLst>
          </p:cNvPr>
          <p:cNvSpPr txBox="1"/>
          <p:nvPr userDrawn="1"/>
        </p:nvSpPr>
        <p:spPr>
          <a:xfrm>
            <a:off x="2619632" y="41765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5652B4B-34AF-6E4C-A8D6-423507281D22}"/>
              </a:ext>
            </a:extLst>
          </p:cNvPr>
          <p:cNvSpPr txBox="1"/>
          <p:nvPr userDrawn="1"/>
        </p:nvSpPr>
        <p:spPr>
          <a:xfrm>
            <a:off x="708673" y="3986903"/>
            <a:ext cx="5963975" cy="3964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100"/>
              </a:lnSpc>
              <a:spcBef>
                <a:spcPts val="1000"/>
              </a:spcBef>
            </a:pPr>
            <a:r>
              <a:rPr lang="de-DE" sz="1600" b="1" i="0" dirty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Kontakt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2EA13EE0-BA29-3741-989F-E84B59D000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7682" y="5836612"/>
            <a:ext cx="7854950" cy="394971"/>
          </a:xfrm>
        </p:spPr>
        <p:txBody>
          <a:bodyPr/>
          <a:lstStyle>
            <a:lvl1pPr marL="0" indent="0">
              <a:lnSpc>
                <a:spcPts val="1150"/>
              </a:lnSpc>
              <a:buNone/>
              <a:defRPr sz="800"/>
            </a:lvl1pPr>
          </a:lstStyle>
          <a:p>
            <a:pPr lvl="0"/>
            <a:r>
              <a:rPr lang="de-DE" dirty="0"/>
              <a:t>Bildnachweis: xxx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16872AA-01A1-45E5-B07D-7B3D7D0A53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4800" y="4363200"/>
            <a:ext cx="8154000" cy="13320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de-DE" dirty="0"/>
              <a:t>Kontaktdaten (16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</p:txBody>
      </p:sp>
      <p:sp>
        <p:nvSpPr>
          <p:cNvPr id="15" name="Freihandform 14">
            <a:extLst>
              <a:ext uri="{FF2B5EF4-FFF2-40B4-BE49-F238E27FC236}">
                <a16:creationId xmlns:a16="http://schemas.microsoft.com/office/drawing/2014/main" id="{42909CEB-BE7B-8C45-9E71-507E0F72ED75}"/>
              </a:ext>
            </a:extLst>
          </p:cNvPr>
          <p:cNvSpPr/>
          <p:nvPr userDrawn="1"/>
        </p:nvSpPr>
        <p:spPr>
          <a:xfrm>
            <a:off x="8586155" y="4987067"/>
            <a:ext cx="3646734" cy="1893235"/>
          </a:xfrm>
          <a:custGeom>
            <a:avLst/>
            <a:gdLst>
              <a:gd name="connsiteX0" fmla="*/ 3322736 w 3646734"/>
              <a:gd name="connsiteY0" fmla="*/ 0 h 1893235"/>
              <a:gd name="connsiteX1" fmla="*/ 3605866 w 3646734"/>
              <a:gd name="connsiteY1" fmla="*/ 833 h 1893235"/>
              <a:gd name="connsiteX2" fmla="*/ 3646734 w 3646734"/>
              <a:gd name="connsiteY2" fmla="*/ 1264 h 1893235"/>
              <a:gd name="connsiteX3" fmla="*/ 3646734 w 3646734"/>
              <a:gd name="connsiteY3" fmla="*/ 1893235 h 1893235"/>
              <a:gd name="connsiteX4" fmla="*/ 0 w 3646734"/>
              <a:gd name="connsiteY4" fmla="*/ 1893235 h 1893235"/>
              <a:gd name="connsiteX5" fmla="*/ 80 w 3646734"/>
              <a:gd name="connsiteY5" fmla="*/ 1892168 h 1893235"/>
              <a:gd name="connsiteX6" fmla="*/ 3322736 w 3646734"/>
              <a:gd name="connsiteY6" fmla="*/ 0 h 1893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46734" h="1893235">
                <a:moveTo>
                  <a:pt x="3322736" y="0"/>
                </a:moveTo>
                <a:cubicBezTo>
                  <a:pt x="3419869" y="0"/>
                  <a:pt x="3514220" y="252"/>
                  <a:pt x="3605866" y="833"/>
                </a:cubicBezTo>
                <a:lnTo>
                  <a:pt x="3646734" y="1264"/>
                </a:lnTo>
                <a:lnTo>
                  <a:pt x="3646734" y="1893235"/>
                </a:lnTo>
                <a:lnTo>
                  <a:pt x="0" y="1893235"/>
                </a:lnTo>
                <a:lnTo>
                  <a:pt x="80" y="1892168"/>
                </a:lnTo>
                <a:cubicBezTo>
                  <a:pt x="152925" y="169935"/>
                  <a:pt x="797275" y="0"/>
                  <a:pt x="3322736" y="0"/>
                </a:cubicBezTo>
                <a:close/>
              </a:path>
            </a:pathLst>
          </a:custGeom>
          <a:solidFill>
            <a:srgbClr val="D8ECFB"/>
          </a:solidFill>
          <a:ln w="15368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003" y="5405497"/>
            <a:ext cx="2664155" cy="127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990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l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DD7A78-9D48-9D46-8FB7-46CF79B354A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8676" y="1579878"/>
            <a:ext cx="10692000" cy="1551835"/>
          </a:xfrm>
        </p:spPr>
        <p:txBody>
          <a:bodyPr anchor="t" anchorCtr="0">
            <a:noAutofit/>
          </a:bodyPr>
          <a:lstStyle>
            <a:lvl1pPr algn="l">
              <a:lnSpc>
                <a:spcPts val="6200"/>
              </a:lnSpc>
              <a:spcBef>
                <a:spcPts val="0"/>
              </a:spcBef>
              <a:defRPr sz="4400"/>
            </a:lvl1pPr>
          </a:lstStyle>
          <a:p>
            <a:r>
              <a:rPr lang="de-DE" dirty="0"/>
              <a:t>Längere Titel-Headline</a:t>
            </a:r>
            <a:br>
              <a:rPr lang="de-DE" dirty="0"/>
            </a:br>
            <a:r>
              <a:rPr lang="de-DE" dirty="0"/>
              <a:t>(44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B8353D8-D1FF-3D4B-9CCB-955DF2FAE9E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8676" y="3466346"/>
            <a:ext cx="10692000" cy="329193"/>
          </a:xfrm>
        </p:spPr>
        <p:txBody>
          <a:bodyPr anchor="t" anchorCtr="0">
            <a:noAutofit/>
          </a:bodyPr>
          <a:lstStyle>
            <a:lvl1pPr marL="0" indent="0" algn="l">
              <a:lnSpc>
                <a:spcPts val="2700"/>
              </a:lnSpc>
              <a:buNone/>
              <a:defRPr sz="20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err="1"/>
              <a:t>Subline</a:t>
            </a:r>
            <a:r>
              <a:rPr lang="de-DE" dirty="0"/>
              <a:t> (20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1C01BA90-EC96-534F-AD55-1857B02AF0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8676" y="3986903"/>
            <a:ext cx="10692000" cy="255006"/>
          </a:xfrm>
        </p:spPr>
        <p:txBody>
          <a:bodyPr>
            <a:noAutofit/>
          </a:bodyPr>
          <a:lstStyle>
            <a:lvl1pPr marL="0" indent="0">
              <a:lnSpc>
                <a:spcPts val="2100"/>
              </a:lnSpc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Name der Einrichtung (16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B68BD80A-885C-E64C-ADCC-E4820EB8B1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676" y="4383368"/>
            <a:ext cx="10692000" cy="254942"/>
          </a:xfrm>
        </p:spPr>
        <p:txBody>
          <a:bodyPr>
            <a:noAutofit/>
          </a:bodyPr>
          <a:lstStyle>
            <a:lvl1pPr marL="0" indent="0">
              <a:lnSpc>
                <a:spcPts val="2100"/>
              </a:lnSpc>
              <a:buNone/>
              <a:defRPr sz="1600"/>
            </a:lvl1pPr>
          </a:lstStyle>
          <a:p>
            <a:pPr lvl="0"/>
            <a:r>
              <a:rPr lang="de-DE" dirty="0"/>
              <a:t>Xx.xx.2019 • Max Mustermann (16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</p:txBody>
      </p:sp>
      <p:sp>
        <p:nvSpPr>
          <p:cNvPr id="11" name="Fußzeilenplatzhalter 3">
            <a:extLst>
              <a:ext uri="{FF2B5EF4-FFF2-40B4-BE49-F238E27FC236}">
                <a16:creationId xmlns:a16="http://schemas.microsoft.com/office/drawing/2014/main" id="{D27D410E-EC35-9C4D-A373-23B314B7A5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5325" y="6453189"/>
            <a:ext cx="4926542" cy="287338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/>
              <a:t>Internationaler Bund – Erstellt von XX am XX.XX.XXXX zum Thema XX</a:t>
            </a:r>
            <a:endParaRPr lang="de-DE" dirty="0"/>
          </a:p>
        </p:txBody>
      </p:sp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5AA1E382-57A9-084F-9BC7-1DCF111D68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61656"/>
            <a:ext cx="647198" cy="270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973ED8E1-B44E-6C4B-8635-D6520B8623E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4" name="Freihandform 23">
            <a:extLst>
              <a:ext uri="{FF2B5EF4-FFF2-40B4-BE49-F238E27FC236}">
                <a16:creationId xmlns:a16="http://schemas.microsoft.com/office/drawing/2014/main" id="{AB5505F8-3032-6543-9B10-01F2A8507468}"/>
              </a:ext>
            </a:extLst>
          </p:cNvPr>
          <p:cNvSpPr/>
          <p:nvPr userDrawn="1"/>
        </p:nvSpPr>
        <p:spPr>
          <a:xfrm>
            <a:off x="8586155" y="4987067"/>
            <a:ext cx="3646734" cy="1893235"/>
          </a:xfrm>
          <a:custGeom>
            <a:avLst/>
            <a:gdLst>
              <a:gd name="connsiteX0" fmla="*/ 3322736 w 3646734"/>
              <a:gd name="connsiteY0" fmla="*/ 0 h 1893235"/>
              <a:gd name="connsiteX1" fmla="*/ 3605866 w 3646734"/>
              <a:gd name="connsiteY1" fmla="*/ 833 h 1893235"/>
              <a:gd name="connsiteX2" fmla="*/ 3646734 w 3646734"/>
              <a:gd name="connsiteY2" fmla="*/ 1264 h 1893235"/>
              <a:gd name="connsiteX3" fmla="*/ 3646734 w 3646734"/>
              <a:gd name="connsiteY3" fmla="*/ 1893235 h 1893235"/>
              <a:gd name="connsiteX4" fmla="*/ 0 w 3646734"/>
              <a:gd name="connsiteY4" fmla="*/ 1893235 h 1893235"/>
              <a:gd name="connsiteX5" fmla="*/ 80 w 3646734"/>
              <a:gd name="connsiteY5" fmla="*/ 1892168 h 1893235"/>
              <a:gd name="connsiteX6" fmla="*/ 3322736 w 3646734"/>
              <a:gd name="connsiteY6" fmla="*/ 0 h 1893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46734" h="1893235">
                <a:moveTo>
                  <a:pt x="3322736" y="0"/>
                </a:moveTo>
                <a:cubicBezTo>
                  <a:pt x="3419869" y="0"/>
                  <a:pt x="3514220" y="252"/>
                  <a:pt x="3605866" y="833"/>
                </a:cubicBezTo>
                <a:lnTo>
                  <a:pt x="3646734" y="1264"/>
                </a:lnTo>
                <a:lnTo>
                  <a:pt x="3646734" y="1893235"/>
                </a:lnTo>
                <a:lnTo>
                  <a:pt x="0" y="1893235"/>
                </a:lnTo>
                <a:lnTo>
                  <a:pt x="80" y="1892168"/>
                </a:lnTo>
                <a:cubicBezTo>
                  <a:pt x="152925" y="169935"/>
                  <a:pt x="797275" y="0"/>
                  <a:pt x="3322736" y="0"/>
                </a:cubicBezTo>
                <a:close/>
              </a:path>
            </a:pathLst>
          </a:custGeom>
          <a:solidFill>
            <a:srgbClr val="D8ECFB"/>
          </a:solidFill>
          <a:ln w="15368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003" y="5405497"/>
            <a:ext cx="2664155" cy="127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387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ild br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2">
            <a:extLst>
              <a:ext uri="{FF2B5EF4-FFF2-40B4-BE49-F238E27FC236}">
                <a16:creationId xmlns:a16="http://schemas.microsoft.com/office/drawing/2014/main" id="{82527E1B-6F58-CF45-9C5E-B5334DCD8D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15" name="Freihandform 14"/>
          <p:cNvSpPr/>
          <p:nvPr userDrawn="1"/>
        </p:nvSpPr>
        <p:spPr bwMode="auto">
          <a:xfrm>
            <a:off x="10156996" y="1"/>
            <a:ext cx="2035004" cy="1076325"/>
          </a:xfrm>
          <a:custGeom>
            <a:avLst/>
            <a:gdLst>
              <a:gd name="connsiteX0" fmla="*/ 0 w 2035004"/>
              <a:gd name="connsiteY0" fmla="*/ 0 h 1076325"/>
              <a:gd name="connsiteX1" fmla="*/ 2035004 w 2035004"/>
              <a:gd name="connsiteY1" fmla="*/ 0 h 1076325"/>
              <a:gd name="connsiteX2" fmla="*/ 2035004 w 2035004"/>
              <a:gd name="connsiteY2" fmla="*/ 1075637 h 1076325"/>
              <a:gd name="connsiteX3" fmla="*/ 2014339 w 2035004"/>
              <a:gd name="connsiteY3" fmla="*/ 1075857 h 1076325"/>
              <a:gd name="connsiteX4" fmla="*/ 1856258 w 2035004"/>
              <a:gd name="connsiteY4" fmla="*/ 1076325 h 1076325"/>
              <a:gd name="connsiteX5" fmla="*/ 782 w 2035004"/>
              <a:gd name="connsiteY5" fmla="*/ 12348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5004" h="1076325">
                <a:moveTo>
                  <a:pt x="0" y="0"/>
                </a:moveTo>
                <a:lnTo>
                  <a:pt x="2035004" y="0"/>
                </a:lnTo>
                <a:lnTo>
                  <a:pt x="2035004" y="1075637"/>
                </a:lnTo>
                <a:lnTo>
                  <a:pt x="2014339" y="1075857"/>
                </a:lnTo>
                <a:cubicBezTo>
                  <a:pt x="1963169" y="1076184"/>
                  <a:pt x="1910490" y="1076325"/>
                  <a:pt x="1856258" y="1076325"/>
                </a:cubicBezTo>
                <a:cubicBezTo>
                  <a:pt x="445859" y="1076325"/>
                  <a:pt x="86106" y="980760"/>
                  <a:pt x="782" y="12348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FDA0513-8E2B-CF4D-B39D-E056658739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1016000"/>
            <a:ext cx="5148428" cy="962025"/>
          </a:xfrm>
        </p:spPr>
        <p:txBody>
          <a:bodyPr anchor="t" anchorCtr="0">
            <a:noAutofit/>
          </a:bodyPr>
          <a:lstStyle>
            <a:lvl1pPr>
              <a:lnSpc>
                <a:spcPts val="3400"/>
              </a:lnSpc>
              <a:spcBef>
                <a:spcPts val="0"/>
              </a:spcBef>
              <a:defRPr sz="2800"/>
            </a:lvl1pPr>
          </a:lstStyle>
          <a:p>
            <a:r>
              <a:rPr lang="de-DE" dirty="0"/>
              <a:t>Inhaltsverzeichnis</a:t>
            </a:r>
            <a:br>
              <a:rPr lang="de-DE" dirty="0"/>
            </a:br>
            <a:r>
              <a:rPr lang="de-DE" dirty="0"/>
              <a:t>(28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D618427-2734-1C40-A135-6E8345E03A3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168525"/>
            <a:ext cx="5148428" cy="4008438"/>
          </a:xfrm>
        </p:spPr>
        <p:txBody>
          <a:bodyPr>
            <a:noAutofit/>
          </a:bodyPr>
          <a:lstStyle>
            <a:lvl1pPr marL="285750" marR="0" indent="-285750" algn="l" defTabSz="540000" rtl="0" eaLnBrk="1" fontAlgn="auto" latinLnBrk="0" hangingPunct="1">
              <a:lnSpc>
                <a:spcPts val="19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40000" algn="l"/>
              </a:tabLst>
              <a:defRPr sz="1600" b="0" baseline="0">
                <a:solidFill>
                  <a:schemeClr val="tx1"/>
                </a:solidFill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000" indent="0">
              <a:buFontTx/>
              <a:buNone/>
              <a:defRPr baseline="0"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de-DE" dirty="0"/>
              <a:t>Aufzählung/Thema (16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  <a:p>
            <a:pPr lvl="0"/>
            <a:r>
              <a:rPr lang="de-DE" dirty="0"/>
              <a:t>Aufzählung/Thema</a:t>
            </a:r>
          </a:p>
          <a:p>
            <a:pPr lvl="0"/>
            <a:r>
              <a:rPr lang="de-DE" dirty="0"/>
              <a:t>Aufzählung/Thema</a:t>
            </a:r>
          </a:p>
          <a:p>
            <a:pPr lvl="0"/>
            <a:r>
              <a:rPr lang="de-DE" dirty="0"/>
              <a:t>Aufzählung/Thema</a:t>
            </a:r>
          </a:p>
          <a:p>
            <a:pPr lvl="0"/>
            <a:r>
              <a:rPr lang="de-DE" dirty="0"/>
              <a:t>Aufzählung/Thema</a:t>
            </a:r>
          </a:p>
          <a:p>
            <a:pPr lvl="0"/>
            <a:r>
              <a:rPr lang="de-DE" dirty="0"/>
              <a:t>Aufzählung/Thema</a:t>
            </a:r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7EF5186B-56B0-C848-8531-174C937A55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5325" y="6453189"/>
            <a:ext cx="4926542" cy="287338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/>
              <a:t>Internationaler Bund – Erstellt von XX am XX.XX.XXXX zum Thema XX</a:t>
            </a:r>
            <a:endParaRPr lang="de-DE" dirty="0"/>
          </a:p>
        </p:txBody>
      </p:sp>
      <p:sp>
        <p:nvSpPr>
          <p:cNvPr id="9" name="Foliennummernplatzhalter 4">
            <a:extLst>
              <a:ext uri="{FF2B5EF4-FFF2-40B4-BE49-F238E27FC236}">
                <a16:creationId xmlns:a16="http://schemas.microsoft.com/office/drawing/2014/main" id="{E899DB23-A242-CC44-B962-81180CE0A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61656"/>
            <a:ext cx="647198" cy="270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973ED8E1-B44E-6C4B-8635-D6520B8623E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739" y="163120"/>
            <a:ext cx="1413161" cy="67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865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ild sch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DA0513-8E2B-CF4D-B39D-E056658739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4" y="1015200"/>
            <a:ext cx="7625715" cy="962025"/>
          </a:xfrm>
        </p:spPr>
        <p:txBody>
          <a:bodyPr anchor="t" anchorCtr="0">
            <a:normAutofit/>
          </a:bodyPr>
          <a:lstStyle>
            <a:lvl1pPr>
              <a:lnSpc>
                <a:spcPts val="3400"/>
              </a:lnSpc>
              <a:spcBef>
                <a:spcPts val="0"/>
              </a:spcBef>
              <a:defRPr sz="2800"/>
            </a:lvl1pPr>
          </a:lstStyle>
          <a:p>
            <a:r>
              <a:rPr lang="de-DE" dirty="0"/>
              <a:t>Inhaltsverzeichnis</a:t>
            </a:r>
            <a:br>
              <a:rPr lang="de-DE" dirty="0"/>
            </a:br>
            <a:r>
              <a:rPr lang="de-DE" dirty="0"/>
              <a:t>(28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D618427-2734-1C40-A135-6E8345E03A3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168525"/>
            <a:ext cx="7625714" cy="4008438"/>
          </a:xfrm>
        </p:spPr>
        <p:txBody>
          <a:bodyPr numCol="2" spcCol="180000"/>
          <a:lstStyle>
            <a:lvl1pPr marL="285750" marR="0" indent="-285750" algn="l" defTabSz="540000" rtl="0" eaLnBrk="1" fontAlgn="auto" latinLnBrk="0" hangingPunct="1">
              <a:lnSpc>
                <a:spcPts val="19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40000" algn="l"/>
              </a:tabLst>
              <a:defRPr sz="1600" b="0">
                <a:solidFill>
                  <a:schemeClr val="tx1"/>
                </a:solidFill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000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de-DE" dirty="0"/>
              <a:t>Aufzählung/Thema (16 </a:t>
            </a:r>
            <a:r>
              <a:rPr lang="de-DE" dirty="0" err="1"/>
              <a:t>pt</a:t>
            </a:r>
            <a:r>
              <a:rPr lang="de-DE" dirty="0"/>
              <a:t>)</a:t>
            </a:r>
            <a:br>
              <a:rPr lang="de-DE" dirty="0"/>
            </a:br>
            <a:r>
              <a:rPr lang="de-DE" dirty="0"/>
              <a:t>	- Aufzählung/Thema</a:t>
            </a:r>
            <a:br>
              <a:rPr lang="de-DE" dirty="0"/>
            </a:br>
            <a:r>
              <a:rPr lang="de-DE" dirty="0"/>
              <a:t>	- Aufzählung/Thema</a:t>
            </a:r>
          </a:p>
          <a:p>
            <a:pPr lvl="0"/>
            <a:r>
              <a:rPr lang="de-DE" dirty="0"/>
              <a:t>Aufzählung/Thema</a:t>
            </a:r>
          </a:p>
          <a:p>
            <a:pPr lvl="0"/>
            <a:r>
              <a:rPr lang="de-DE" dirty="0"/>
              <a:t>Aufzählung/Thema </a:t>
            </a:r>
          </a:p>
          <a:p>
            <a:pPr lvl="0"/>
            <a:r>
              <a:rPr lang="de-DE" dirty="0"/>
              <a:t>Aufzählung/Thema</a:t>
            </a:r>
          </a:p>
          <a:p>
            <a:pPr marL="285750" marR="0" lvl="0" indent="-285750" algn="l" defTabSz="540000" rtl="0" eaLnBrk="1" fontAlgn="auto" latinLnBrk="0" hangingPunct="1">
              <a:lnSpc>
                <a:spcPts val="19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40000" algn="l"/>
              </a:tabLst>
              <a:defRPr/>
            </a:pPr>
            <a:r>
              <a:rPr lang="de-DE" dirty="0"/>
              <a:t>Aufzählung/Thema</a:t>
            </a:r>
          </a:p>
          <a:p>
            <a:pPr marL="285750" marR="0" lvl="0" indent="-285750" algn="l" defTabSz="540000" rtl="0" eaLnBrk="1" fontAlgn="auto" latinLnBrk="0" hangingPunct="1">
              <a:lnSpc>
                <a:spcPts val="19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40000" algn="l"/>
              </a:tabLst>
              <a:defRPr/>
            </a:pPr>
            <a:r>
              <a:rPr lang="de-DE" dirty="0"/>
              <a:t>Aufzählung/Thema</a:t>
            </a:r>
          </a:p>
          <a:p>
            <a:pPr marL="285750" marR="0" lvl="0" indent="-285750" algn="l" defTabSz="540000" rtl="0" eaLnBrk="1" fontAlgn="auto" latinLnBrk="0" hangingPunct="1">
              <a:lnSpc>
                <a:spcPts val="19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40000" algn="l"/>
              </a:tabLst>
              <a:defRPr/>
            </a:pPr>
            <a:endParaRPr lang="de-DE" dirty="0"/>
          </a:p>
          <a:p>
            <a:pPr marL="285750" marR="0" lvl="0" indent="-285750" algn="l" defTabSz="540000" rtl="0" eaLnBrk="1" fontAlgn="auto" latinLnBrk="0" hangingPunct="1">
              <a:lnSpc>
                <a:spcPts val="19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40000" algn="l"/>
              </a:tabLst>
              <a:defRPr/>
            </a:pPr>
            <a:endParaRPr lang="de-DE" dirty="0"/>
          </a:p>
          <a:p>
            <a:pPr marL="285750" marR="0" lvl="0" indent="-285750" algn="l" defTabSz="540000" rtl="0" eaLnBrk="1" fontAlgn="auto" latinLnBrk="0" hangingPunct="1">
              <a:lnSpc>
                <a:spcPts val="19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40000" algn="l"/>
              </a:tabLst>
              <a:defRPr/>
            </a:pPr>
            <a:endParaRPr lang="de-DE" dirty="0"/>
          </a:p>
          <a:p>
            <a:pPr marL="285750" marR="0" lvl="0" indent="-285750" algn="l" defTabSz="540000" rtl="0" eaLnBrk="1" fontAlgn="auto" latinLnBrk="0" hangingPunct="1">
              <a:lnSpc>
                <a:spcPts val="19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40000" algn="l"/>
              </a:tabLst>
              <a:defRPr/>
            </a:pPr>
            <a:endParaRPr lang="de-DE" dirty="0"/>
          </a:p>
          <a:p>
            <a:pPr marL="285750" marR="0" lvl="0" indent="-285750" algn="l" defTabSz="540000" rtl="0" eaLnBrk="1" fontAlgn="auto" latinLnBrk="0" hangingPunct="1">
              <a:lnSpc>
                <a:spcPts val="19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40000" algn="l"/>
              </a:tabLst>
              <a:defRPr/>
            </a:pPr>
            <a:r>
              <a:rPr lang="de-DE" dirty="0"/>
              <a:t>Aufzählung/Thema</a:t>
            </a:r>
          </a:p>
          <a:p>
            <a:pPr marL="285750" marR="0" lvl="0" indent="-285750" algn="l" defTabSz="540000" rtl="0" eaLnBrk="1" fontAlgn="auto" latinLnBrk="0" hangingPunct="1">
              <a:lnSpc>
                <a:spcPts val="19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40000" algn="l"/>
              </a:tabLst>
              <a:defRPr/>
            </a:pPr>
            <a:r>
              <a:rPr lang="de-DE" dirty="0"/>
              <a:t>Aufzählung/Thema</a:t>
            </a:r>
          </a:p>
          <a:p>
            <a:pPr marL="285750" marR="0" lvl="0" indent="-285750" algn="l" defTabSz="540000" rtl="0" eaLnBrk="1" fontAlgn="auto" latinLnBrk="0" hangingPunct="1">
              <a:lnSpc>
                <a:spcPts val="19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40000" algn="l"/>
              </a:tabLst>
              <a:defRPr/>
            </a:pPr>
            <a:r>
              <a:rPr lang="de-DE" dirty="0"/>
              <a:t>Aufzählung/Thema</a:t>
            </a:r>
          </a:p>
          <a:p>
            <a:pPr marL="285750" marR="0" lvl="0" indent="-285750" algn="l" defTabSz="540000" rtl="0" eaLnBrk="1" fontAlgn="auto" latinLnBrk="0" hangingPunct="1">
              <a:lnSpc>
                <a:spcPts val="19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40000" algn="l"/>
              </a:tabLst>
              <a:defRPr/>
            </a:pPr>
            <a:r>
              <a:rPr lang="de-DE" dirty="0"/>
              <a:t>Aufzählung/Thema</a:t>
            </a:r>
          </a:p>
          <a:p>
            <a:pPr marL="285750" marR="0" lvl="0" indent="-285750" algn="l" defTabSz="540000" rtl="0" eaLnBrk="1" fontAlgn="auto" latinLnBrk="0" hangingPunct="1">
              <a:lnSpc>
                <a:spcPts val="19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40000" algn="l"/>
              </a:tabLst>
              <a:defRPr/>
            </a:pPr>
            <a:r>
              <a:rPr lang="de-DE" dirty="0"/>
              <a:t>Aufzählung/Thema</a:t>
            </a:r>
          </a:p>
          <a:p>
            <a:pPr marL="285750" marR="0" lvl="0" indent="-285750" algn="l" defTabSz="540000" rtl="0" eaLnBrk="1" fontAlgn="auto" latinLnBrk="0" hangingPunct="1">
              <a:lnSpc>
                <a:spcPts val="19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40000" algn="l"/>
              </a:tabLst>
              <a:defRPr/>
            </a:pPr>
            <a:r>
              <a:rPr lang="de-DE" dirty="0"/>
              <a:t>Aufzählung/Thema</a:t>
            </a:r>
          </a:p>
          <a:p>
            <a:pPr marL="285750" marR="0" lvl="0" indent="-285750" algn="l" defTabSz="540000" rtl="0" eaLnBrk="1" fontAlgn="auto" latinLnBrk="0" hangingPunct="1">
              <a:lnSpc>
                <a:spcPts val="19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40000" algn="l"/>
              </a:tabLst>
              <a:defRPr/>
            </a:pPr>
            <a:r>
              <a:rPr lang="de-DE" dirty="0"/>
              <a:t>Aufzählung/Thema</a:t>
            </a:r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  <p:sp>
        <p:nvSpPr>
          <p:cNvPr id="9" name="Bildplatzhalter 6">
            <a:extLst>
              <a:ext uri="{FF2B5EF4-FFF2-40B4-BE49-F238E27FC236}">
                <a16:creationId xmlns:a16="http://schemas.microsoft.com/office/drawing/2014/main" id="{C3088EC2-9655-B64F-888A-F1D8E4597D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43926" y="0"/>
            <a:ext cx="3648073" cy="685800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B5C1BC12-5DB5-4D4B-9E2D-466D8ABA0B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5325" y="6453189"/>
            <a:ext cx="4926542" cy="287338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/>
              <a:t>Internationaler Bund – Erstellt von XX am XX.XX.XXXX zum Thema XX</a:t>
            </a:r>
            <a:endParaRPr lang="de-DE" dirty="0"/>
          </a:p>
        </p:txBody>
      </p:sp>
      <p:sp>
        <p:nvSpPr>
          <p:cNvPr id="10" name="Foliennummernplatzhalter 4">
            <a:extLst>
              <a:ext uri="{FF2B5EF4-FFF2-40B4-BE49-F238E27FC236}">
                <a16:creationId xmlns:a16="http://schemas.microsoft.com/office/drawing/2014/main" id="{04B9B55E-89C9-3B4B-8FB4-F640E9F59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61656"/>
            <a:ext cx="647198" cy="270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973ED8E1-B44E-6C4B-8635-D6520B8623E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Freihandform 10"/>
          <p:cNvSpPr/>
          <p:nvPr userDrawn="1"/>
        </p:nvSpPr>
        <p:spPr bwMode="auto">
          <a:xfrm>
            <a:off x="10156996" y="1"/>
            <a:ext cx="2035004" cy="1076325"/>
          </a:xfrm>
          <a:custGeom>
            <a:avLst/>
            <a:gdLst>
              <a:gd name="connsiteX0" fmla="*/ 0 w 2035004"/>
              <a:gd name="connsiteY0" fmla="*/ 0 h 1076325"/>
              <a:gd name="connsiteX1" fmla="*/ 2035004 w 2035004"/>
              <a:gd name="connsiteY1" fmla="*/ 0 h 1076325"/>
              <a:gd name="connsiteX2" fmla="*/ 2035004 w 2035004"/>
              <a:gd name="connsiteY2" fmla="*/ 1075637 h 1076325"/>
              <a:gd name="connsiteX3" fmla="*/ 2014339 w 2035004"/>
              <a:gd name="connsiteY3" fmla="*/ 1075857 h 1076325"/>
              <a:gd name="connsiteX4" fmla="*/ 1856258 w 2035004"/>
              <a:gd name="connsiteY4" fmla="*/ 1076325 h 1076325"/>
              <a:gd name="connsiteX5" fmla="*/ 782 w 2035004"/>
              <a:gd name="connsiteY5" fmla="*/ 12348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5004" h="1076325">
                <a:moveTo>
                  <a:pt x="0" y="0"/>
                </a:moveTo>
                <a:lnTo>
                  <a:pt x="2035004" y="0"/>
                </a:lnTo>
                <a:lnTo>
                  <a:pt x="2035004" y="1075637"/>
                </a:lnTo>
                <a:lnTo>
                  <a:pt x="2014339" y="1075857"/>
                </a:lnTo>
                <a:cubicBezTo>
                  <a:pt x="1963169" y="1076184"/>
                  <a:pt x="1910490" y="1076325"/>
                  <a:pt x="1856258" y="1076325"/>
                </a:cubicBezTo>
                <a:cubicBezTo>
                  <a:pt x="445859" y="1076325"/>
                  <a:pt x="86106" y="980760"/>
                  <a:pt x="782" y="12348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739" y="163120"/>
            <a:ext cx="1413161" cy="67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747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38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DA0513-8E2B-CF4D-B39D-E056658739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4" y="1015200"/>
            <a:ext cx="10658474" cy="962025"/>
          </a:xfrm>
        </p:spPr>
        <p:txBody>
          <a:bodyPr anchor="t" anchorCtr="0">
            <a:normAutofit/>
          </a:bodyPr>
          <a:lstStyle>
            <a:lvl1pPr>
              <a:lnSpc>
                <a:spcPts val="3400"/>
              </a:lnSpc>
              <a:spcBef>
                <a:spcPts val="0"/>
              </a:spcBef>
              <a:defRPr sz="2800"/>
            </a:lvl1pPr>
          </a:lstStyle>
          <a:p>
            <a:r>
              <a:rPr lang="de-DE" dirty="0"/>
              <a:t>Inhaltsverzeichnis</a:t>
            </a:r>
            <a:br>
              <a:rPr lang="de-DE" dirty="0"/>
            </a:br>
            <a:r>
              <a:rPr lang="de-DE" dirty="0"/>
              <a:t>(28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3" hasCustomPrompt="1"/>
          </p:nvPr>
        </p:nvSpPr>
        <p:spPr>
          <a:xfrm>
            <a:off x="695325" y="2252663"/>
            <a:ext cx="10658475" cy="3981450"/>
          </a:xfrm>
        </p:spPr>
        <p:txBody>
          <a:bodyPr/>
          <a:lstStyle>
            <a:lvl1pPr marL="180000" marR="0" indent="-180000" algn="l" defTabSz="540000" rtl="0" eaLnBrk="1" fontAlgn="auto" latinLnBrk="0" hangingPunct="1">
              <a:lnSpc>
                <a:spcPts val="19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40000" algn="l"/>
              </a:tabLst>
              <a:defRPr/>
            </a:lvl1pPr>
          </a:lstStyle>
          <a:p>
            <a:pPr lvl="0"/>
            <a:r>
              <a:rPr lang="de-DE" dirty="0"/>
              <a:t>Aufzählung/Thema (16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  <a:p>
            <a:pPr marL="180000" marR="0" lvl="0" indent="-180000" algn="l" defTabSz="540000" rtl="0" eaLnBrk="1" fontAlgn="auto" latinLnBrk="0" hangingPunct="1">
              <a:lnSpc>
                <a:spcPts val="19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40000" algn="l"/>
              </a:tabLst>
              <a:defRPr/>
            </a:pPr>
            <a:r>
              <a:rPr lang="de-DE" dirty="0"/>
              <a:t>Aufzählung/Thema</a:t>
            </a:r>
          </a:p>
          <a:p>
            <a:pPr marL="180000" marR="0" lvl="0" indent="-180000" algn="l" defTabSz="540000" rtl="0" eaLnBrk="1" fontAlgn="auto" latinLnBrk="0" hangingPunct="1">
              <a:lnSpc>
                <a:spcPts val="19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40000" algn="l"/>
              </a:tabLst>
              <a:defRPr/>
            </a:pPr>
            <a:r>
              <a:rPr lang="de-DE" dirty="0"/>
              <a:t>Aufzählung/Thema</a:t>
            </a:r>
          </a:p>
          <a:p>
            <a:pPr marL="180000" marR="0" lvl="0" indent="-180000" algn="l" defTabSz="540000" rtl="0" eaLnBrk="1" fontAlgn="auto" latinLnBrk="0" hangingPunct="1">
              <a:lnSpc>
                <a:spcPts val="19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40000" algn="l"/>
              </a:tabLst>
              <a:defRPr/>
            </a:pPr>
            <a:r>
              <a:rPr lang="de-DE" dirty="0"/>
              <a:t>Aufzählung/Thema</a:t>
            </a:r>
          </a:p>
          <a:p>
            <a:pPr lvl="0"/>
            <a:endParaRPr lang="de-DE" dirty="0"/>
          </a:p>
        </p:txBody>
      </p:sp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7575EB11-B569-5F48-ADD5-38E1CAF734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5325" y="6453189"/>
            <a:ext cx="4926542" cy="287338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/>
              <a:t>Internationaler Bund – Erstellt von XX am XX.XX.XXXX zum Thema XX</a:t>
            </a:r>
            <a:endParaRPr lang="de-DE" dirty="0"/>
          </a:p>
        </p:txBody>
      </p:sp>
      <p:sp>
        <p:nvSpPr>
          <p:cNvPr id="9" name="Foliennummernplatzhalter 4">
            <a:extLst>
              <a:ext uri="{FF2B5EF4-FFF2-40B4-BE49-F238E27FC236}">
                <a16:creationId xmlns:a16="http://schemas.microsoft.com/office/drawing/2014/main" id="{114FCCBD-08DE-714B-BD0E-1A74EBC57C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61656"/>
            <a:ext cx="647198" cy="270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973ED8E1-B44E-6C4B-8635-D6520B8623E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Freihandform 12"/>
          <p:cNvSpPr/>
          <p:nvPr userDrawn="1"/>
        </p:nvSpPr>
        <p:spPr bwMode="auto">
          <a:xfrm>
            <a:off x="10156996" y="1"/>
            <a:ext cx="2035004" cy="1076325"/>
          </a:xfrm>
          <a:custGeom>
            <a:avLst/>
            <a:gdLst>
              <a:gd name="connsiteX0" fmla="*/ 0 w 2035004"/>
              <a:gd name="connsiteY0" fmla="*/ 0 h 1076325"/>
              <a:gd name="connsiteX1" fmla="*/ 2035004 w 2035004"/>
              <a:gd name="connsiteY1" fmla="*/ 0 h 1076325"/>
              <a:gd name="connsiteX2" fmla="*/ 2035004 w 2035004"/>
              <a:gd name="connsiteY2" fmla="*/ 1075637 h 1076325"/>
              <a:gd name="connsiteX3" fmla="*/ 2014339 w 2035004"/>
              <a:gd name="connsiteY3" fmla="*/ 1075857 h 1076325"/>
              <a:gd name="connsiteX4" fmla="*/ 1856258 w 2035004"/>
              <a:gd name="connsiteY4" fmla="*/ 1076325 h 1076325"/>
              <a:gd name="connsiteX5" fmla="*/ 782 w 2035004"/>
              <a:gd name="connsiteY5" fmla="*/ 12348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5004" h="1076325">
                <a:moveTo>
                  <a:pt x="0" y="0"/>
                </a:moveTo>
                <a:lnTo>
                  <a:pt x="2035004" y="0"/>
                </a:lnTo>
                <a:lnTo>
                  <a:pt x="2035004" y="1075637"/>
                </a:lnTo>
                <a:lnTo>
                  <a:pt x="2014339" y="1075857"/>
                </a:lnTo>
                <a:cubicBezTo>
                  <a:pt x="1963169" y="1076184"/>
                  <a:pt x="1910490" y="1076325"/>
                  <a:pt x="1856258" y="1076325"/>
                </a:cubicBezTo>
                <a:cubicBezTo>
                  <a:pt x="445859" y="1076325"/>
                  <a:pt x="86106" y="980760"/>
                  <a:pt x="782" y="12348"/>
                </a:cubicBezTo>
                <a:close/>
              </a:path>
            </a:pathLst>
          </a:custGeom>
          <a:solidFill>
            <a:srgbClr val="009DDF">
              <a:alpha val="10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739" y="163120"/>
            <a:ext cx="1413161" cy="67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098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38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hellblau">
    <p:bg>
      <p:bgPr>
        <a:solidFill>
          <a:srgbClr val="009DDF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2AE3D5CE-54AF-4646-AC7F-DB9A6FFDA5F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8676" y="3307469"/>
            <a:ext cx="10692000" cy="2518037"/>
          </a:xfrm>
        </p:spPr>
        <p:txBody>
          <a:bodyPr anchor="t" anchorCtr="0">
            <a:noAutofit/>
          </a:bodyPr>
          <a:lstStyle>
            <a:lvl1pPr algn="l">
              <a:lnSpc>
                <a:spcPts val="6200"/>
              </a:lnSpc>
              <a:spcBef>
                <a:spcPts val="0"/>
              </a:spcBef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Kapitelheadline </a:t>
            </a:r>
            <a:br>
              <a:rPr lang="de-DE" dirty="0"/>
            </a:br>
            <a:r>
              <a:rPr lang="de-DE" dirty="0"/>
              <a:t>(44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</p:txBody>
      </p:sp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CBB0C6C7-BB7F-7D4E-B35F-2CD349CB7B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5325" y="6453189"/>
            <a:ext cx="4926542" cy="287338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de-DE"/>
              <a:t>Internationaler Bund – Erstellt von XX am XX.XX.XXXX zum Thema XX</a:t>
            </a:r>
            <a:endParaRPr lang="de-DE" dirty="0"/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3EC3CE68-3F5A-824B-8C25-5D17249BDF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61656"/>
            <a:ext cx="647198" cy="270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973ED8E1-B44E-6C4B-8635-D6520B8623E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reihandform 5"/>
          <p:cNvSpPr/>
          <p:nvPr userDrawn="1"/>
        </p:nvSpPr>
        <p:spPr bwMode="auto">
          <a:xfrm>
            <a:off x="10156996" y="1"/>
            <a:ext cx="2035004" cy="1076325"/>
          </a:xfrm>
          <a:custGeom>
            <a:avLst/>
            <a:gdLst>
              <a:gd name="connsiteX0" fmla="*/ 0 w 2035004"/>
              <a:gd name="connsiteY0" fmla="*/ 0 h 1076325"/>
              <a:gd name="connsiteX1" fmla="*/ 2035004 w 2035004"/>
              <a:gd name="connsiteY1" fmla="*/ 0 h 1076325"/>
              <a:gd name="connsiteX2" fmla="*/ 2035004 w 2035004"/>
              <a:gd name="connsiteY2" fmla="*/ 1075637 h 1076325"/>
              <a:gd name="connsiteX3" fmla="*/ 2014339 w 2035004"/>
              <a:gd name="connsiteY3" fmla="*/ 1075857 h 1076325"/>
              <a:gd name="connsiteX4" fmla="*/ 1856258 w 2035004"/>
              <a:gd name="connsiteY4" fmla="*/ 1076325 h 1076325"/>
              <a:gd name="connsiteX5" fmla="*/ 782 w 2035004"/>
              <a:gd name="connsiteY5" fmla="*/ 12348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5004" h="1076325">
                <a:moveTo>
                  <a:pt x="0" y="0"/>
                </a:moveTo>
                <a:lnTo>
                  <a:pt x="2035004" y="0"/>
                </a:lnTo>
                <a:lnTo>
                  <a:pt x="2035004" y="1075637"/>
                </a:lnTo>
                <a:lnTo>
                  <a:pt x="2014339" y="1075857"/>
                </a:lnTo>
                <a:cubicBezTo>
                  <a:pt x="1963169" y="1076184"/>
                  <a:pt x="1910490" y="1076325"/>
                  <a:pt x="1856258" y="1076325"/>
                </a:cubicBezTo>
                <a:cubicBezTo>
                  <a:pt x="445859" y="1076325"/>
                  <a:pt x="86106" y="980760"/>
                  <a:pt x="782" y="12348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739" y="163120"/>
            <a:ext cx="1413161" cy="67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774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dunkelblau">
    <p:bg>
      <p:bgPr>
        <a:solidFill>
          <a:schemeClr val="accent2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2AE3D5CE-54AF-4646-AC7F-DB9A6FFDA5F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8676" y="3307469"/>
            <a:ext cx="10692000" cy="2518037"/>
          </a:xfrm>
        </p:spPr>
        <p:txBody>
          <a:bodyPr anchor="t" anchorCtr="0">
            <a:noAutofit/>
          </a:bodyPr>
          <a:lstStyle>
            <a:lvl1pPr algn="l">
              <a:lnSpc>
                <a:spcPts val="6200"/>
              </a:lnSpc>
              <a:spcBef>
                <a:spcPts val="0"/>
              </a:spcBef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Kapitelheadline </a:t>
            </a:r>
            <a:br>
              <a:rPr lang="de-DE" dirty="0"/>
            </a:br>
            <a:r>
              <a:rPr lang="de-DE" dirty="0"/>
              <a:t>(44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</p:txBody>
      </p:sp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51686F33-256E-BD44-9D38-03BD159468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5325" y="6453189"/>
            <a:ext cx="4926542" cy="287338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de-DE"/>
              <a:t>Internationaler Bund – Erstellt von XX am XX.XX.XXXX zum Thema XX</a:t>
            </a:r>
            <a:endParaRPr lang="de-DE" dirty="0"/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008DEA5D-0DE6-EE47-8607-07CEBCD176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61656"/>
            <a:ext cx="647198" cy="270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973ED8E1-B44E-6C4B-8635-D6520B8623E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reihandform 5"/>
          <p:cNvSpPr/>
          <p:nvPr userDrawn="1"/>
        </p:nvSpPr>
        <p:spPr bwMode="auto">
          <a:xfrm>
            <a:off x="10156996" y="1"/>
            <a:ext cx="2035004" cy="1076325"/>
          </a:xfrm>
          <a:custGeom>
            <a:avLst/>
            <a:gdLst>
              <a:gd name="connsiteX0" fmla="*/ 0 w 2035004"/>
              <a:gd name="connsiteY0" fmla="*/ 0 h 1076325"/>
              <a:gd name="connsiteX1" fmla="*/ 2035004 w 2035004"/>
              <a:gd name="connsiteY1" fmla="*/ 0 h 1076325"/>
              <a:gd name="connsiteX2" fmla="*/ 2035004 w 2035004"/>
              <a:gd name="connsiteY2" fmla="*/ 1075637 h 1076325"/>
              <a:gd name="connsiteX3" fmla="*/ 2014339 w 2035004"/>
              <a:gd name="connsiteY3" fmla="*/ 1075857 h 1076325"/>
              <a:gd name="connsiteX4" fmla="*/ 1856258 w 2035004"/>
              <a:gd name="connsiteY4" fmla="*/ 1076325 h 1076325"/>
              <a:gd name="connsiteX5" fmla="*/ 782 w 2035004"/>
              <a:gd name="connsiteY5" fmla="*/ 12348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5004" h="1076325">
                <a:moveTo>
                  <a:pt x="0" y="0"/>
                </a:moveTo>
                <a:lnTo>
                  <a:pt x="2035004" y="0"/>
                </a:lnTo>
                <a:lnTo>
                  <a:pt x="2035004" y="1075637"/>
                </a:lnTo>
                <a:lnTo>
                  <a:pt x="2014339" y="1075857"/>
                </a:lnTo>
                <a:cubicBezTo>
                  <a:pt x="1963169" y="1076184"/>
                  <a:pt x="1910490" y="1076325"/>
                  <a:pt x="1856258" y="1076325"/>
                </a:cubicBezTo>
                <a:cubicBezTo>
                  <a:pt x="445859" y="1076325"/>
                  <a:pt x="86106" y="980760"/>
                  <a:pt x="782" y="12348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739" y="163120"/>
            <a:ext cx="1413161" cy="67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721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orange">
    <p:bg>
      <p:bgPr>
        <a:solidFill>
          <a:schemeClr val="accent3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2AE3D5CE-54AF-4646-AC7F-DB9A6FFDA5F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8676" y="3307469"/>
            <a:ext cx="10692000" cy="2518037"/>
          </a:xfrm>
        </p:spPr>
        <p:txBody>
          <a:bodyPr anchor="t" anchorCtr="0">
            <a:noAutofit/>
          </a:bodyPr>
          <a:lstStyle>
            <a:lvl1pPr algn="l">
              <a:lnSpc>
                <a:spcPts val="6200"/>
              </a:lnSpc>
              <a:spcBef>
                <a:spcPts val="0"/>
              </a:spcBef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Kapitelheadline </a:t>
            </a:r>
            <a:br>
              <a:rPr lang="de-DE" dirty="0"/>
            </a:br>
            <a:r>
              <a:rPr lang="de-DE" dirty="0"/>
              <a:t>(44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</p:txBody>
      </p:sp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0A15B181-9890-8A4A-917E-D36B87F032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5325" y="6453189"/>
            <a:ext cx="4926542" cy="287338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de-DE"/>
              <a:t>Internationaler Bund – Erstellt von XX am XX.XX.XXXX zum Thema XX</a:t>
            </a:r>
            <a:endParaRPr lang="de-DE" dirty="0"/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3DB5CF89-6E24-874E-8852-E0CE3A58DA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61656"/>
            <a:ext cx="647198" cy="270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973ED8E1-B44E-6C4B-8635-D6520B8623E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reihandform 5"/>
          <p:cNvSpPr/>
          <p:nvPr userDrawn="1"/>
        </p:nvSpPr>
        <p:spPr bwMode="auto">
          <a:xfrm>
            <a:off x="10156996" y="1"/>
            <a:ext cx="2035004" cy="1076325"/>
          </a:xfrm>
          <a:custGeom>
            <a:avLst/>
            <a:gdLst>
              <a:gd name="connsiteX0" fmla="*/ 0 w 2035004"/>
              <a:gd name="connsiteY0" fmla="*/ 0 h 1076325"/>
              <a:gd name="connsiteX1" fmla="*/ 2035004 w 2035004"/>
              <a:gd name="connsiteY1" fmla="*/ 0 h 1076325"/>
              <a:gd name="connsiteX2" fmla="*/ 2035004 w 2035004"/>
              <a:gd name="connsiteY2" fmla="*/ 1075637 h 1076325"/>
              <a:gd name="connsiteX3" fmla="*/ 2014339 w 2035004"/>
              <a:gd name="connsiteY3" fmla="*/ 1075857 h 1076325"/>
              <a:gd name="connsiteX4" fmla="*/ 1856258 w 2035004"/>
              <a:gd name="connsiteY4" fmla="*/ 1076325 h 1076325"/>
              <a:gd name="connsiteX5" fmla="*/ 782 w 2035004"/>
              <a:gd name="connsiteY5" fmla="*/ 12348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5004" h="1076325">
                <a:moveTo>
                  <a:pt x="0" y="0"/>
                </a:moveTo>
                <a:lnTo>
                  <a:pt x="2035004" y="0"/>
                </a:lnTo>
                <a:lnTo>
                  <a:pt x="2035004" y="1075637"/>
                </a:lnTo>
                <a:lnTo>
                  <a:pt x="2014339" y="1075857"/>
                </a:lnTo>
                <a:cubicBezTo>
                  <a:pt x="1963169" y="1076184"/>
                  <a:pt x="1910490" y="1076325"/>
                  <a:pt x="1856258" y="1076325"/>
                </a:cubicBezTo>
                <a:cubicBezTo>
                  <a:pt x="445859" y="1076325"/>
                  <a:pt x="86106" y="980760"/>
                  <a:pt x="782" y="12348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739" y="163120"/>
            <a:ext cx="1413161" cy="67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933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703D67B-34DA-BD45-B77E-FAE68B421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549275"/>
            <a:ext cx="10658475" cy="9620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7D17C03-E095-8B47-8C51-F1AD503A0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4" y="2168525"/>
            <a:ext cx="10658475" cy="40084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9D1B6838-AB7C-A64E-A20C-B0E66A9A7C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5325" y="6453189"/>
            <a:ext cx="4926542" cy="287338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/>
              <a:t>Internationaler Bund – Erstellt von XX am XX.XX.XXXX zum Thema XX</a:t>
            </a:r>
            <a:endParaRPr lang="de-DE" dirty="0"/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46C65B40-8F0E-3D48-9874-C17DBA34E7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61656"/>
            <a:ext cx="647198" cy="270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973ED8E1-B44E-6C4B-8635-D6520B8623E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3611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49" r:id="rId2"/>
    <p:sldLayoutId id="2147483658" r:id="rId3"/>
    <p:sldLayoutId id="2147483650" r:id="rId4"/>
    <p:sldLayoutId id="2147483659" r:id="rId5"/>
    <p:sldLayoutId id="2147483675" r:id="rId6"/>
    <p:sldLayoutId id="2147483660" r:id="rId7"/>
    <p:sldLayoutId id="2147483661" r:id="rId8"/>
    <p:sldLayoutId id="2147483662" r:id="rId9"/>
    <p:sldLayoutId id="2147483672" r:id="rId10"/>
    <p:sldLayoutId id="2147483663" r:id="rId11"/>
    <p:sldLayoutId id="2147483664" r:id="rId12"/>
    <p:sldLayoutId id="2147483665" r:id="rId13"/>
    <p:sldLayoutId id="2147483666" r:id="rId14"/>
    <p:sldLayoutId id="2147483668" r:id="rId15"/>
    <p:sldLayoutId id="2147483667" r:id="rId16"/>
    <p:sldLayoutId id="2147483669" r:id="rId17"/>
    <p:sldLayoutId id="2147483670" r:id="rId18"/>
    <p:sldLayoutId id="2147483652" r:id="rId19"/>
    <p:sldLayoutId id="2147483653" r:id="rId20"/>
    <p:sldLayoutId id="2147483654" r:id="rId21"/>
    <p:sldLayoutId id="2147483655" r:id="rId22"/>
    <p:sldLayoutId id="2147483671" r:id="rId2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accent2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180000" indent="-180000" algn="l" defTabSz="540000" rtl="0" eaLnBrk="1" latinLnBrk="0" hangingPunct="1">
        <a:lnSpc>
          <a:spcPts val="19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tabLst>
          <a:tab pos="540000" algn="l"/>
        </a:tabLst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360000" indent="-180000" algn="l" defTabSz="914400" rtl="0" eaLnBrk="1" latinLnBrk="0" hangingPunct="1">
        <a:lnSpc>
          <a:spcPts val="19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540000" indent="-180000" algn="l" defTabSz="914400" rtl="0" eaLnBrk="1" latinLnBrk="0" hangingPunct="1">
        <a:lnSpc>
          <a:spcPts val="19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720000" indent="-180000" algn="l" defTabSz="540000" rtl="0" eaLnBrk="1" latinLnBrk="0" hangingPunct="1">
        <a:lnSpc>
          <a:spcPts val="19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900000" indent="-180000" algn="l" defTabSz="914400" rtl="0" eaLnBrk="1" latinLnBrk="0" hangingPunct="1">
        <a:lnSpc>
          <a:spcPts val="19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tabLst>
          <a:tab pos="540000" algn="l"/>
        </a:tabLst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4" orient="horz" pos="4065" userDrawn="1">
          <p15:clr>
            <a:srgbClr val="F26B43"/>
          </p15:clr>
        </p15:guide>
        <p15:guide id="6" orient="horz" pos="2954" userDrawn="1">
          <p15:clr>
            <a:srgbClr val="F26B43"/>
          </p15:clr>
        </p15:guide>
        <p15:guide id="8" orient="horz" pos="1366" userDrawn="1">
          <p15:clr>
            <a:srgbClr val="F26B43"/>
          </p15:clr>
        </p15:guide>
        <p15:guide id="9" orient="horz" pos="640" userDrawn="1">
          <p15:clr>
            <a:srgbClr val="F26B43"/>
          </p15:clr>
        </p15:guide>
        <p15:guide id="10" orient="horz" pos="34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4.xml"/><Relationship Id="rId1" Type="http://schemas.openxmlformats.org/officeDocument/2006/relationships/video" Target="https://www.youtube.com/embed/sG5Ovxu71cU?feature=oembed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1DA7A1D3-B267-DD48-BE88-1F000BF779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5704" y="1749288"/>
            <a:ext cx="5685183" cy="1888648"/>
          </a:xfrm>
        </p:spPr>
        <p:txBody>
          <a:bodyPr/>
          <a:lstStyle/>
          <a:p>
            <a:r>
              <a:rPr lang="de-DE" sz="3600" dirty="0"/>
              <a:t>ERP-Systeme </a:t>
            </a:r>
            <a:br>
              <a:rPr lang="de-DE" sz="3600" dirty="0"/>
            </a:br>
            <a:r>
              <a:rPr lang="de-DE" sz="2800" dirty="0"/>
              <a:t>in der Entgeltabrechnung</a:t>
            </a:r>
            <a:endParaRPr lang="de-DE" sz="3600" dirty="0"/>
          </a:p>
        </p:txBody>
      </p:sp>
      <p:sp>
        <p:nvSpPr>
          <p:cNvPr id="9" name="Untertitel 8">
            <a:extLst>
              <a:ext uri="{FF2B5EF4-FFF2-40B4-BE49-F238E27FC236}">
                <a16:creationId xmlns:a16="http://schemas.microsoft.com/office/drawing/2014/main" id="{7A49D471-4A78-084E-A916-541A029E7A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5841" y="3414804"/>
            <a:ext cx="5685184" cy="329193"/>
          </a:xfrm>
        </p:spPr>
        <p:txBody>
          <a:bodyPr/>
          <a:lstStyle/>
          <a:p>
            <a:r>
              <a:rPr lang="de-DE" dirty="0"/>
              <a:t>Eine Einführung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7FC15A2F-FF5B-E54C-84EB-C1B4C8FED3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My TQ </a:t>
            </a:r>
            <a:r>
              <a:rPr lang="de-DE" dirty="0" err="1"/>
              <a:t>KfBM</a:t>
            </a:r>
            <a:r>
              <a:rPr lang="de-DE" dirty="0"/>
              <a:t>: TQ 6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CDE682D-4AA1-F14D-A3A4-E79151AD62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Internationaler Bund – Erstellt von S. Heinze am 12.02.2026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983C8B3-A3C9-E747-B7FF-DF9DC49E5F8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73ED8E1-B44E-6C4B-8635-D6520B8623EE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7418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A7DE4F-494C-ED67-653E-397924EB9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0D7CFDBB-7FF2-4FF6-191B-EA537A2E5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1015200"/>
            <a:ext cx="6543677" cy="580443"/>
          </a:xfrm>
        </p:spPr>
        <p:txBody>
          <a:bodyPr/>
          <a:lstStyle/>
          <a:p>
            <a:r>
              <a:rPr lang="de-DE" dirty="0"/>
              <a:t>1.2 Einsatzgebiete</a:t>
            </a:r>
            <a:br>
              <a:rPr lang="de-DE" dirty="0"/>
            </a:br>
            <a:endParaRPr lang="de-DE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F15F2422-8CEE-8825-6F6C-2C2064929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168524"/>
            <a:ext cx="4348623" cy="3965575"/>
          </a:xfrm>
        </p:spPr>
        <p:txBody>
          <a:bodyPr/>
          <a:lstStyle/>
          <a:p>
            <a:r>
              <a:rPr lang="de-DE" dirty="0">
                <a:solidFill>
                  <a:schemeClr val="accent1"/>
                </a:solidFill>
              </a:rPr>
              <a:t>… klingt komplex? Ist es auch!</a:t>
            </a:r>
          </a:p>
          <a:p>
            <a:r>
              <a:rPr lang="de-DE" dirty="0"/>
              <a:t>Schau mal in dieses </a:t>
            </a:r>
            <a:r>
              <a:rPr lang="de-DE" b="1" dirty="0"/>
              <a:t>Video</a:t>
            </a:r>
            <a:r>
              <a:rPr lang="de-DE" dirty="0"/>
              <a:t> rein </a:t>
            </a:r>
            <a:r>
              <a:rPr lang="de-DE" dirty="0">
                <a:sym typeface="Wingdings" panose="05000000000000000000" pitchFamily="2" charset="2"/>
              </a:rPr>
              <a:t></a:t>
            </a:r>
            <a:endParaRPr lang="de-DE" dirty="0"/>
          </a:p>
          <a:p>
            <a:endParaRPr lang="de-DE" i="1" dirty="0"/>
          </a:p>
          <a:p>
            <a:r>
              <a:rPr lang="de-DE" sz="1200" i="1" dirty="0"/>
              <a:t>Hier wird ausführlich erklärt, was ein ERP-System ist.</a:t>
            </a:r>
          </a:p>
          <a:p>
            <a:r>
              <a:rPr lang="de-DE" sz="1200" i="1" dirty="0"/>
              <a:t>Du wirst schnell merken: Ganz schön umfangreich und kompliziert!</a:t>
            </a:r>
          </a:p>
          <a:p>
            <a:r>
              <a:rPr lang="de-DE" sz="1200" i="1" dirty="0"/>
              <a:t>Aber sei dir darüber im Klaren: </a:t>
            </a:r>
            <a:r>
              <a:rPr lang="de-DE" sz="1200" i="1" dirty="0">
                <a:solidFill>
                  <a:schemeClr val="accent1"/>
                </a:solidFill>
              </a:rPr>
              <a:t>Uns interessiert hier gleich erstmal nur der Bereich Entgeltabrechnung </a:t>
            </a:r>
            <a:r>
              <a:rPr lang="de-DE" sz="1200" i="1" dirty="0"/>
              <a:t>(auch Lohn- und Gehaltsabrechnung genannt).</a:t>
            </a:r>
          </a:p>
          <a:p>
            <a:r>
              <a:rPr lang="de-DE" sz="1200" i="1" dirty="0"/>
              <a:t>Du musst dir nicht alles merken. Das Video dient nur dazu, dir die Wichtigkeit und Bedeutung von ERP-Systemen zu verdeutlichen.</a:t>
            </a:r>
          </a:p>
          <a:p>
            <a:endParaRPr lang="de-DE" sz="1400" i="1" dirty="0"/>
          </a:p>
          <a:p>
            <a:endParaRPr lang="de-DE" i="1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997BF5AE-42C0-E8E8-8FF9-78D2A20281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1. Was sind ERP-Systeme?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A2E6DF4-0339-340D-BE61-EACA569BB2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4D3CBE-0724-0D4E-92F1-50543E9DBEB9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E62D109E-B836-28BE-5C51-5A86893CD69F}"/>
              </a:ext>
            </a:extLst>
          </p:cNvPr>
          <p:cNvSpPr/>
          <p:nvPr/>
        </p:nvSpPr>
        <p:spPr bwMode="auto">
          <a:xfrm>
            <a:off x="6980903" y="1105866"/>
            <a:ext cx="4810740" cy="979553"/>
          </a:xfrm>
          <a:prstGeom prst="roundRect">
            <a:avLst/>
          </a:pr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b="1" dirty="0">
                <a:solidFill>
                  <a:schemeClr val="tx2"/>
                </a:solidFill>
              </a:rPr>
              <a:t>E</a:t>
            </a:r>
            <a:r>
              <a:rPr lang="de-DE" dirty="0"/>
              <a:t>nterprise </a:t>
            </a:r>
            <a:r>
              <a:rPr lang="de-DE" b="1" dirty="0" err="1">
                <a:solidFill>
                  <a:schemeClr val="tx2"/>
                </a:solidFill>
              </a:rPr>
              <a:t>R</a:t>
            </a:r>
            <a:r>
              <a:rPr lang="de-DE" dirty="0" err="1"/>
              <a:t>esource</a:t>
            </a:r>
            <a:r>
              <a:rPr lang="de-DE" dirty="0"/>
              <a:t> </a:t>
            </a:r>
            <a:r>
              <a:rPr lang="de-DE" b="1" dirty="0" err="1">
                <a:solidFill>
                  <a:schemeClr val="tx2"/>
                </a:solidFill>
              </a:rPr>
              <a:t>P</a:t>
            </a:r>
            <a:r>
              <a:rPr lang="de-DE" dirty="0" err="1"/>
              <a:t>lanning</a:t>
            </a:r>
            <a:r>
              <a:rPr lang="de-DE" dirty="0"/>
              <a:t>:</a:t>
            </a:r>
          </a:p>
          <a:p>
            <a:r>
              <a:rPr lang="de-DE" sz="1400" dirty="0"/>
              <a:t>„Planung und Steuerung der Unternehmens-</a:t>
            </a:r>
            <a:r>
              <a:rPr lang="de-DE" sz="1400" dirty="0">
                <a:solidFill>
                  <a:schemeClr val="accent4"/>
                </a:solidFill>
              </a:rPr>
              <a:t>Ressourcen</a:t>
            </a:r>
            <a:r>
              <a:rPr lang="de-DE" sz="1400" dirty="0"/>
              <a:t>“</a:t>
            </a:r>
          </a:p>
        </p:txBody>
      </p:sp>
      <p:pic>
        <p:nvPicPr>
          <p:cNvPr id="2" name="Onlinemedien 1" title="Was ist ERP? (Enterprise Resource Planning - Erklärung)">
            <a:hlinkClick r:id="" action="ppaction://media"/>
            <a:extLst>
              <a:ext uri="{FF2B5EF4-FFF2-40B4-BE49-F238E27FC236}">
                <a16:creationId xmlns:a16="http://schemas.microsoft.com/office/drawing/2014/main" id="{CE26ABF3-7CD2-D011-A162-4FE33DD823A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285248" y="2334119"/>
            <a:ext cx="6437569" cy="363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07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B1D3F0-80F8-115F-551C-E5DB00E88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BDB740A8-9F8D-65D1-23B1-E33CD65F3F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1. Was sind ERP-Systeme?</a:t>
            </a:r>
            <a:br>
              <a:rPr lang="de-DE" dirty="0"/>
            </a:br>
            <a:r>
              <a:rPr lang="de-DE" dirty="0"/>
              <a:t>1.3 Bekannte Beispiele</a:t>
            </a:r>
            <a:br>
              <a:rPr lang="de-DE" sz="3200" dirty="0"/>
            </a:br>
            <a:br>
              <a:rPr lang="de-DE" dirty="0"/>
            </a:b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AED6B3A-61B3-5F4B-00DB-20E57729FC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4D3CBE-0724-0D4E-92F1-50543E9DBEB9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5491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02591E-5E25-FBA3-16FC-466D474A05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8C73236D-6A4D-09DD-AE55-09890E84F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1015200"/>
            <a:ext cx="6543677" cy="580443"/>
          </a:xfrm>
        </p:spPr>
        <p:txBody>
          <a:bodyPr/>
          <a:lstStyle/>
          <a:p>
            <a:r>
              <a:rPr lang="de-DE" dirty="0"/>
              <a:t>1.3 Bekannte Beispiele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1B361ABD-EEE6-7281-B096-F3823035C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168524"/>
            <a:ext cx="9913681" cy="3965575"/>
          </a:xfrm>
        </p:spPr>
        <p:txBody>
          <a:bodyPr/>
          <a:lstStyle/>
          <a:p>
            <a:endParaRPr lang="de-DE" b="1" dirty="0"/>
          </a:p>
          <a:p>
            <a:r>
              <a:rPr lang="de-DE" b="1" dirty="0"/>
              <a:t>Große internationale ERP-Systeme:</a:t>
            </a:r>
          </a:p>
          <a:p>
            <a:r>
              <a:rPr lang="de-DE" dirty="0"/>
              <a:t>Diese Systeme werden häufig von mittleren und großen Unternehmen genutzt und verbinden alle Unternehmensbereiche: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SAP S/4HANA</a:t>
            </a:r>
            <a:r>
              <a:rPr lang="de-DE" dirty="0"/>
              <a:t> (sehr verbreitet in Deutschland)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SAP Business </a:t>
            </a:r>
            <a:r>
              <a:rPr lang="de-DE" b="1" dirty="0" err="1"/>
              <a:t>One</a:t>
            </a:r>
            <a:r>
              <a:rPr lang="de-DE" dirty="0"/>
              <a:t> (für kleinere Unternehmen)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Microsoft Dynamics 365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Oracle </a:t>
            </a:r>
            <a:r>
              <a:rPr lang="de-DE" b="1" dirty="0" err="1"/>
              <a:t>NetSuite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Infor ERP</a:t>
            </a:r>
            <a:endParaRPr lang="de-DE" dirty="0"/>
          </a:p>
          <a:p>
            <a:endParaRPr lang="de-DE" i="1" dirty="0"/>
          </a:p>
          <a:p>
            <a:endParaRPr lang="de-DE" i="1" dirty="0"/>
          </a:p>
          <a:p>
            <a:endParaRPr lang="de-DE" i="1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DFD06654-6F3E-055F-46A5-22A142D050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1. Was sind ERP-Systeme?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BB6D3EB-955C-28B6-79CD-F992B9756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4D3CBE-0724-0D4E-92F1-50543E9DBEB9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BF39817C-35C4-90A3-47AD-AE5FE5F8414E}"/>
              </a:ext>
            </a:extLst>
          </p:cNvPr>
          <p:cNvSpPr/>
          <p:nvPr/>
        </p:nvSpPr>
        <p:spPr bwMode="auto">
          <a:xfrm>
            <a:off x="6980903" y="1105866"/>
            <a:ext cx="4810740" cy="979553"/>
          </a:xfrm>
          <a:prstGeom prst="roundRect">
            <a:avLst/>
          </a:pr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b="1" dirty="0">
                <a:solidFill>
                  <a:schemeClr val="tx2"/>
                </a:solidFill>
              </a:rPr>
              <a:t>E</a:t>
            </a:r>
            <a:r>
              <a:rPr lang="de-DE" dirty="0"/>
              <a:t>nterprise </a:t>
            </a:r>
            <a:r>
              <a:rPr lang="de-DE" b="1" dirty="0" err="1">
                <a:solidFill>
                  <a:schemeClr val="tx2"/>
                </a:solidFill>
              </a:rPr>
              <a:t>R</a:t>
            </a:r>
            <a:r>
              <a:rPr lang="de-DE" dirty="0" err="1"/>
              <a:t>esource</a:t>
            </a:r>
            <a:r>
              <a:rPr lang="de-DE" dirty="0"/>
              <a:t> </a:t>
            </a:r>
            <a:r>
              <a:rPr lang="de-DE" b="1" dirty="0" err="1">
                <a:solidFill>
                  <a:schemeClr val="tx2"/>
                </a:solidFill>
              </a:rPr>
              <a:t>P</a:t>
            </a:r>
            <a:r>
              <a:rPr lang="de-DE" dirty="0" err="1"/>
              <a:t>lanning</a:t>
            </a:r>
            <a:r>
              <a:rPr lang="de-DE" dirty="0"/>
              <a:t>:</a:t>
            </a:r>
          </a:p>
          <a:p>
            <a:r>
              <a:rPr lang="de-DE" sz="1400" dirty="0"/>
              <a:t>„Planung und Steuerung der Unternehmens-</a:t>
            </a:r>
            <a:r>
              <a:rPr lang="de-DE" sz="1400" dirty="0">
                <a:solidFill>
                  <a:schemeClr val="accent4"/>
                </a:solidFill>
              </a:rPr>
              <a:t>Ressourcen</a:t>
            </a:r>
            <a:r>
              <a:rPr lang="de-DE" sz="1400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87731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727BE5-499A-31B5-E810-545C74EDB8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B51289F9-1B0D-A6D0-51F8-6FBF58234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1015200"/>
            <a:ext cx="6543677" cy="580443"/>
          </a:xfrm>
        </p:spPr>
        <p:txBody>
          <a:bodyPr/>
          <a:lstStyle/>
          <a:p>
            <a:r>
              <a:rPr lang="de-DE" dirty="0"/>
              <a:t>1.3 Bekannte Beispiele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446EB03D-52B7-E7A7-D315-8E923C3AC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168524"/>
            <a:ext cx="9913681" cy="3965575"/>
          </a:xfrm>
        </p:spPr>
        <p:txBody>
          <a:bodyPr/>
          <a:lstStyle/>
          <a:p>
            <a:endParaRPr lang="de-DE" b="1" dirty="0"/>
          </a:p>
          <a:p>
            <a:endParaRPr lang="de-DE" b="1" dirty="0"/>
          </a:p>
          <a:p>
            <a:r>
              <a:rPr lang="de-DE" b="1" dirty="0"/>
              <a:t>ERP-Systeme mit starkem Fokus auf Personal / Lohnabrechnung:</a:t>
            </a:r>
          </a:p>
          <a:p>
            <a:endParaRPr lang="de-D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SAP SuccessFactors</a:t>
            </a:r>
            <a:r>
              <a:rPr lang="de-DE" dirty="0"/>
              <a:t> (HR-Lösung von SAP)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err="1"/>
              <a:t>Workday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ADP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err="1"/>
              <a:t>Personio</a:t>
            </a:r>
            <a:r>
              <a:rPr lang="de-DE" dirty="0"/>
              <a:t> (beliebt bei kleineren und mittleren Unternehmen)</a:t>
            </a:r>
          </a:p>
          <a:p>
            <a:endParaRPr lang="de-DE" i="1" dirty="0"/>
          </a:p>
          <a:p>
            <a:endParaRPr lang="de-DE" i="1" dirty="0"/>
          </a:p>
          <a:p>
            <a:endParaRPr lang="de-DE" i="1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41D6E19E-F257-1BD1-7196-6217AD4D33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1. Was sind ERP-Systeme?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C5FF744-D7F8-C930-44CE-542763FF7A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4D3CBE-0724-0D4E-92F1-50543E9DBEB9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0A55FD00-70D3-D91F-D28E-AC94D82A8475}"/>
              </a:ext>
            </a:extLst>
          </p:cNvPr>
          <p:cNvSpPr/>
          <p:nvPr/>
        </p:nvSpPr>
        <p:spPr bwMode="auto">
          <a:xfrm>
            <a:off x="6980903" y="1105866"/>
            <a:ext cx="4810740" cy="979553"/>
          </a:xfrm>
          <a:prstGeom prst="roundRect">
            <a:avLst/>
          </a:pr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b="1" dirty="0">
                <a:solidFill>
                  <a:schemeClr val="tx2"/>
                </a:solidFill>
              </a:rPr>
              <a:t>E</a:t>
            </a:r>
            <a:r>
              <a:rPr lang="de-DE" dirty="0"/>
              <a:t>nterprise </a:t>
            </a:r>
            <a:r>
              <a:rPr lang="de-DE" b="1" dirty="0" err="1">
                <a:solidFill>
                  <a:schemeClr val="tx2"/>
                </a:solidFill>
              </a:rPr>
              <a:t>R</a:t>
            </a:r>
            <a:r>
              <a:rPr lang="de-DE" dirty="0" err="1"/>
              <a:t>esource</a:t>
            </a:r>
            <a:r>
              <a:rPr lang="de-DE" dirty="0"/>
              <a:t> </a:t>
            </a:r>
            <a:r>
              <a:rPr lang="de-DE" b="1" dirty="0" err="1">
                <a:solidFill>
                  <a:schemeClr val="tx2"/>
                </a:solidFill>
              </a:rPr>
              <a:t>P</a:t>
            </a:r>
            <a:r>
              <a:rPr lang="de-DE" dirty="0" err="1"/>
              <a:t>lanning</a:t>
            </a:r>
            <a:r>
              <a:rPr lang="de-DE" dirty="0"/>
              <a:t>:</a:t>
            </a:r>
          </a:p>
          <a:p>
            <a:r>
              <a:rPr lang="de-DE" sz="1400" dirty="0"/>
              <a:t>„Planung und Steuerung der Unternehmens-</a:t>
            </a:r>
            <a:r>
              <a:rPr lang="de-DE" sz="1400" dirty="0">
                <a:solidFill>
                  <a:schemeClr val="accent4"/>
                </a:solidFill>
              </a:rPr>
              <a:t>Ressourcen</a:t>
            </a:r>
            <a:r>
              <a:rPr lang="de-DE" sz="1400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274456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FFC95C-2955-484A-4376-072AAF4A3A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0203527-CD59-FB89-261C-DBD1266C9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1015200"/>
            <a:ext cx="6543677" cy="580443"/>
          </a:xfrm>
        </p:spPr>
        <p:txBody>
          <a:bodyPr/>
          <a:lstStyle/>
          <a:p>
            <a:r>
              <a:rPr lang="de-DE" dirty="0"/>
              <a:t>1.3 Bekannte Beispiele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B042BAE1-D024-D682-CB4C-4899B523E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168524"/>
            <a:ext cx="9913681" cy="3965575"/>
          </a:xfrm>
        </p:spPr>
        <p:txBody>
          <a:bodyPr/>
          <a:lstStyle/>
          <a:p>
            <a:endParaRPr lang="de-DE" b="1" dirty="0"/>
          </a:p>
          <a:p>
            <a:endParaRPr lang="de-DE" b="1" dirty="0"/>
          </a:p>
          <a:p>
            <a:r>
              <a:rPr lang="de-DE" b="1" dirty="0"/>
              <a:t>In Deutschland besonders bekannte Lösungen:</a:t>
            </a:r>
          </a:p>
          <a:p>
            <a:endParaRPr lang="de-D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DATEV</a:t>
            </a:r>
            <a:r>
              <a:rPr lang="de-DE" dirty="0"/>
              <a:t> (sehr verbreitet bei Steuerkanzleien und KMU)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Sage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Lexware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HS – Hamburger Software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err="1"/>
              <a:t>Varial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Diamant Software</a:t>
            </a:r>
            <a:endParaRPr lang="de-DE" dirty="0"/>
          </a:p>
          <a:p>
            <a:endParaRPr lang="de-DE" i="1" dirty="0"/>
          </a:p>
          <a:p>
            <a:endParaRPr lang="de-DE" i="1" dirty="0"/>
          </a:p>
          <a:p>
            <a:endParaRPr lang="de-DE" i="1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F92A5C13-E5C5-9BB6-0A51-C230466DE7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1. Was sind ERP-Systeme?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932309E-4B1A-62E2-6DE9-6BC88ADA5E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4D3CBE-0724-0D4E-92F1-50543E9DBEB9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CC5109DF-4CA0-C38F-1341-856808D78988}"/>
              </a:ext>
            </a:extLst>
          </p:cNvPr>
          <p:cNvSpPr/>
          <p:nvPr/>
        </p:nvSpPr>
        <p:spPr bwMode="auto">
          <a:xfrm>
            <a:off x="6980903" y="1105866"/>
            <a:ext cx="4810740" cy="979553"/>
          </a:xfrm>
          <a:prstGeom prst="roundRect">
            <a:avLst/>
          </a:pr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b="1" dirty="0">
                <a:solidFill>
                  <a:schemeClr val="tx2"/>
                </a:solidFill>
              </a:rPr>
              <a:t>E</a:t>
            </a:r>
            <a:r>
              <a:rPr lang="de-DE" dirty="0"/>
              <a:t>nterprise </a:t>
            </a:r>
            <a:r>
              <a:rPr lang="de-DE" b="1" dirty="0" err="1">
                <a:solidFill>
                  <a:schemeClr val="tx2"/>
                </a:solidFill>
              </a:rPr>
              <a:t>R</a:t>
            </a:r>
            <a:r>
              <a:rPr lang="de-DE" dirty="0" err="1"/>
              <a:t>esource</a:t>
            </a:r>
            <a:r>
              <a:rPr lang="de-DE" dirty="0"/>
              <a:t> </a:t>
            </a:r>
            <a:r>
              <a:rPr lang="de-DE" b="1" dirty="0" err="1">
                <a:solidFill>
                  <a:schemeClr val="tx2"/>
                </a:solidFill>
              </a:rPr>
              <a:t>P</a:t>
            </a:r>
            <a:r>
              <a:rPr lang="de-DE" dirty="0" err="1"/>
              <a:t>lanning</a:t>
            </a:r>
            <a:r>
              <a:rPr lang="de-DE" dirty="0"/>
              <a:t>:</a:t>
            </a:r>
          </a:p>
          <a:p>
            <a:r>
              <a:rPr lang="de-DE" sz="1400" dirty="0"/>
              <a:t>„Planung und Steuerung der Unternehmens-</a:t>
            </a:r>
            <a:r>
              <a:rPr lang="de-DE" sz="1400" dirty="0">
                <a:solidFill>
                  <a:schemeClr val="accent4"/>
                </a:solidFill>
              </a:rPr>
              <a:t>Ressourcen</a:t>
            </a:r>
            <a:r>
              <a:rPr lang="de-DE" sz="1400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34186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199EF8-7D28-BE1D-BCC7-7D0191679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93C39B3D-50BE-EDC5-389E-0540D6D2F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1015200"/>
            <a:ext cx="6543677" cy="580443"/>
          </a:xfrm>
        </p:spPr>
        <p:txBody>
          <a:bodyPr/>
          <a:lstStyle/>
          <a:p>
            <a:r>
              <a:rPr lang="de-DE" dirty="0"/>
              <a:t>1.3 Bekannte Beispiele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540A4C54-F0C6-1B3D-E0FF-CE82410AF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168524"/>
            <a:ext cx="9913681" cy="3965575"/>
          </a:xfrm>
        </p:spPr>
        <p:txBody>
          <a:bodyPr/>
          <a:lstStyle/>
          <a:p>
            <a:endParaRPr lang="de-DE" b="1" dirty="0"/>
          </a:p>
          <a:p>
            <a:endParaRPr lang="de-DE" b="1" dirty="0"/>
          </a:p>
          <a:p>
            <a:r>
              <a:rPr lang="de-DE" b="1" dirty="0"/>
              <a:t>Spezielle Lohn- und Gehaltsprogramme (oft mit ERP-Anbindung):</a:t>
            </a:r>
          </a:p>
          <a:p>
            <a:endParaRPr lang="de-D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DATEV LODAS / Lohn und Gehalt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Sage HR / Sage Entgeltabrechnung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Lexware Lohn + Gehalt</a:t>
            </a:r>
            <a:endParaRPr lang="de-DE" dirty="0"/>
          </a:p>
          <a:p>
            <a:endParaRPr lang="de-DE" i="1" dirty="0"/>
          </a:p>
          <a:p>
            <a:endParaRPr lang="de-DE" i="1" dirty="0"/>
          </a:p>
          <a:p>
            <a:endParaRPr lang="de-DE" i="1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951AEC25-38EB-D53A-B6AA-137B0BF5CA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1. Was sind ERP-Systeme?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FD1F747-6041-9EFA-D312-7C4953AA14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4D3CBE-0724-0D4E-92F1-50543E9DBEB9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FBC44B7C-235E-4ED7-B4A2-BEAA6A139E8A}"/>
              </a:ext>
            </a:extLst>
          </p:cNvPr>
          <p:cNvSpPr/>
          <p:nvPr/>
        </p:nvSpPr>
        <p:spPr bwMode="auto">
          <a:xfrm>
            <a:off x="6980903" y="1105866"/>
            <a:ext cx="4810740" cy="979553"/>
          </a:xfrm>
          <a:prstGeom prst="roundRect">
            <a:avLst/>
          </a:pr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b="1" dirty="0">
                <a:solidFill>
                  <a:schemeClr val="tx2"/>
                </a:solidFill>
              </a:rPr>
              <a:t>E</a:t>
            </a:r>
            <a:r>
              <a:rPr lang="de-DE" dirty="0"/>
              <a:t>nterprise </a:t>
            </a:r>
            <a:r>
              <a:rPr lang="de-DE" b="1" dirty="0" err="1">
                <a:solidFill>
                  <a:schemeClr val="tx2"/>
                </a:solidFill>
              </a:rPr>
              <a:t>R</a:t>
            </a:r>
            <a:r>
              <a:rPr lang="de-DE" dirty="0" err="1"/>
              <a:t>esource</a:t>
            </a:r>
            <a:r>
              <a:rPr lang="de-DE" dirty="0"/>
              <a:t> </a:t>
            </a:r>
            <a:r>
              <a:rPr lang="de-DE" b="1" dirty="0" err="1">
                <a:solidFill>
                  <a:schemeClr val="tx2"/>
                </a:solidFill>
              </a:rPr>
              <a:t>P</a:t>
            </a:r>
            <a:r>
              <a:rPr lang="de-DE" dirty="0" err="1"/>
              <a:t>lanning</a:t>
            </a:r>
            <a:r>
              <a:rPr lang="de-DE" dirty="0"/>
              <a:t>:</a:t>
            </a:r>
          </a:p>
          <a:p>
            <a:r>
              <a:rPr lang="de-DE" sz="1400" dirty="0"/>
              <a:t>„Planung und Steuerung der Unternehmens-</a:t>
            </a:r>
            <a:r>
              <a:rPr lang="de-DE" sz="1400" dirty="0">
                <a:solidFill>
                  <a:schemeClr val="accent4"/>
                </a:solidFill>
              </a:rPr>
              <a:t>Ressourcen</a:t>
            </a:r>
            <a:r>
              <a:rPr lang="de-DE" sz="1400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644044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CCCD57-F346-8376-2D2D-D2E8C4E55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FF15D9C9-F648-C267-0447-25803E45CA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2. Entgeltabrechnung mit einem    ERP-System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37208D9-42C6-011E-DCFC-F119B500A8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4D3CBE-0724-0D4E-92F1-50543E9DBEB9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7692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342301-734E-BF29-6B73-2619D016A6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CB9F0894-087B-0166-B1F1-A417A7298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1015200"/>
            <a:ext cx="6543677" cy="580443"/>
          </a:xfrm>
        </p:spPr>
        <p:txBody>
          <a:bodyPr/>
          <a:lstStyle/>
          <a:p>
            <a:r>
              <a:rPr lang="de-DE" dirty="0"/>
              <a:t>2. Entgeltabrechnung mit einem    ERP-System</a:t>
            </a:r>
            <a:br>
              <a:rPr lang="de-DE" dirty="0"/>
            </a:br>
            <a:endParaRPr lang="de-DE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8A94A0BE-6C45-09AC-7D17-13D265129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168524"/>
            <a:ext cx="11113217" cy="4140200"/>
          </a:xfrm>
        </p:spPr>
        <p:txBody>
          <a:bodyPr/>
          <a:lstStyle/>
          <a:p>
            <a:r>
              <a:rPr lang="de-DE" dirty="0"/>
              <a:t>Im Personalbereich spricht man bei ERP-Systemen oft vom </a:t>
            </a:r>
            <a:r>
              <a:rPr lang="de-DE" b="1" dirty="0"/>
              <a:t>HR-Modul</a:t>
            </a:r>
            <a:r>
              <a:rPr lang="de-DE" dirty="0"/>
              <a:t> (Human Resources Modul).</a:t>
            </a:r>
          </a:p>
          <a:p>
            <a:endParaRPr lang="de-DE" dirty="0"/>
          </a:p>
          <a:p>
            <a:r>
              <a:rPr lang="de-DE" u="sng" dirty="0"/>
              <a:t>Hier werden zum Beispiel gespeichert: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Name und Adresse der Mitarbeitenden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Steuerklasse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Sozialversicherungsnummer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Bankverbindung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Arbeitszeit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Gehalt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Urlaubs- und Krankheitstage</a:t>
            </a:r>
          </a:p>
          <a:p>
            <a:r>
              <a:rPr lang="de-DE" sz="1400" dirty="0"/>
              <a:t>Diese Daten sind wichtig für die </a:t>
            </a:r>
            <a:r>
              <a:rPr lang="de-DE" sz="1400" dirty="0">
                <a:solidFill>
                  <a:schemeClr val="accent4"/>
                </a:solidFill>
              </a:rPr>
              <a:t>Entgeltabrechnung.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B8D9251-556B-9460-C6AC-3844541055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4D3CBE-0724-0D4E-92F1-50543E9DBEB9}" type="slidenum">
              <a:rPr lang="de-DE" smtClean="0"/>
              <a:pPr/>
              <a:t>17</a:t>
            </a:fld>
            <a:endParaRPr lang="de-DE" dirty="0"/>
          </a:p>
        </p:txBody>
      </p:sp>
      <p:pic>
        <p:nvPicPr>
          <p:cNvPr id="5" name="Grafik 4" descr="Ein Bild, das Screenshot, Cartoon, Darstellung, Kunst enthält.&#10;&#10;KI-generierte Inhalte können fehlerhaft sein.">
            <a:extLst>
              <a:ext uri="{FF2B5EF4-FFF2-40B4-BE49-F238E27FC236}">
                <a16:creationId xmlns:a16="http://schemas.microsoft.com/office/drawing/2014/main" id="{8C1E4CC1-3B69-E80E-9FEC-227D996D5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8451" y="2889353"/>
            <a:ext cx="5270091" cy="2953447"/>
          </a:xfrm>
          <a:prstGeom prst="rect">
            <a:avLst/>
          </a:prstGeom>
        </p:spPr>
      </p:pic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C507AD6-41A8-22A0-4FCB-78D822BC89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559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autoRev="1" fill="remove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autoRev="1" fill="remove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500" autoRev="1" fill="remove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autoRev="1" fill="remove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0910BA-AA25-7CBF-19AD-0EB9C533F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D41F3FE2-90A4-4CEC-F911-50E5EF855F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3. Wie funktioniert das genau?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7A2C535-4340-49F2-94C0-C7F4555511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4D3CBE-0724-0D4E-92F1-50543E9DBEB9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3093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A2162C-712B-DCEE-B58D-E1ECC2BD8D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3E9175F-CB3B-EE0A-9410-B01F59D2F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1015200"/>
            <a:ext cx="6543677" cy="580443"/>
          </a:xfrm>
        </p:spPr>
        <p:txBody>
          <a:bodyPr/>
          <a:lstStyle/>
          <a:p>
            <a:r>
              <a:rPr lang="de-DE" dirty="0"/>
              <a:t>3. Wie funktioniert das genau?</a:t>
            </a:r>
            <a:br>
              <a:rPr lang="de-DE" dirty="0"/>
            </a:br>
            <a:endParaRPr lang="de-DE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C31492E6-2213-F441-8F89-CDB178128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168524"/>
            <a:ext cx="5115540" cy="4140200"/>
          </a:xfrm>
        </p:spPr>
        <p:txBody>
          <a:bodyPr/>
          <a:lstStyle/>
          <a:p>
            <a:r>
              <a:rPr lang="de-DE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Schritt </a:t>
            </a:r>
            <a:r>
              <a:rPr lang="de-DE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</a:t>
            </a:r>
            <a:r>
              <a:rPr lang="de-DE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: </a:t>
            </a:r>
            <a:r>
              <a:rPr lang="de-DE" b="1" dirty="0"/>
              <a:t>Daten erfassen</a:t>
            </a:r>
          </a:p>
          <a:p>
            <a:endParaRPr lang="de-DE" b="1" dirty="0"/>
          </a:p>
          <a:p>
            <a:r>
              <a:rPr lang="de-DE" dirty="0"/>
              <a:t>Zuerst werden alle wichtigen Daten eingegeben: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Grundgehalt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Stundenlohn oder Monatsgehalt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Überstunden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Zuschläge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Fehlzeiten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Steuerklasse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Krankenversicherung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3900E02-F618-78C9-38D5-0346F347B9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4D3CBE-0724-0D4E-92F1-50543E9DBEB9}" type="slidenum">
              <a:rPr lang="de-DE" smtClean="0"/>
              <a:pPr/>
              <a:t>19</a:t>
            </a:fld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9A409AC-6A15-5472-E5E2-6E88189945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239001" y="1522669"/>
            <a:ext cx="2953447" cy="2953447"/>
          </a:xfrm>
          <a:prstGeom prst="rect">
            <a:avLst/>
          </a:prstGeom>
        </p:spPr>
      </p:pic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73CAA2B8-67FD-749B-1850-67A8E8553EBF}"/>
              </a:ext>
            </a:extLst>
          </p:cNvPr>
          <p:cNvSpPr/>
          <p:nvPr/>
        </p:nvSpPr>
        <p:spPr bwMode="auto">
          <a:xfrm>
            <a:off x="7239001" y="1392306"/>
            <a:ext cx="4070555" cy="489777"/>
          </a:xfrm>
          <a:prstGeom prst="roundRect">
            <a:avLst/>
          </a:pr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sz="1400" dirty="0"/>
              <a:t>Entgeltabrechnung mit einem ERP-System</a:t>
            </a:r>
          </a:p>
        </p:txBody>
      </p:sp>
      <p:sp>
        <p:nvSpPr>
          <p:cNvPr id="7" name="Inhaltsplatzhalter 7">
            <a:extLst>
              <a:ext uri="{FF2B5EF4-FFF2-40B4-BE49-F238E27FC236}">
                <a16:creationId xmlns:a16="http://schemas.microsoft.com/office/drawing/2014/main" id="{F201ED33-C3D6-BA18-66CA-8C87DFC88DA0}"/>
              </a:ext>
            </a:extLst>
          </p:cNvPr>
          <p:cNvSpPr txBox="1">
            <a:spLocks/>
          </p:cNvSpPr>
          <p:nvPr/>
        </p:nvSpPr>
        <p:spPr>
          <a:xfrm>
            <a:off x="7685363" y="4351678"/>
            <a:ext cx="3606286" cy="21146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540000" rtl="0" eaLnBrk="1" fontAlgn="auto" latinLnBrk="0" hangingPunct="1">
              <a:lnSpc>
                <a:spcPts val="19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>
                <a:tab pos="540000" algn="l"/>
              </a:tabLst>
              <a:defRPr lang="de-DE" sz="1600" b="0" i="0" kern="120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180000" indent="0" algn="l" defTabSz="914400" rtl="0" eaLnBrk="1" latinLnBrk="0" hangingPunct="1">
              <a:lnSpc>
                <a:spcPts val="1900"/>
              </a:lnSpc>
              <a:spcBef>
                <a:spcPts val="1000"/>
              </a:spcBef>
              <a:buClr>
                <a:schemeClr val="accent2"/>
              </a:buClr>
              <a:buFontTx/>
              <a:buNone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360000" indent="0" algn="l" defTabSz="914400" rtl="0" eaLnBrk="1" latinLnBrk="0" hangingPunct="1">
              <a:lnSpc>
                <a:spcPts val="1900"/>
              </a:lnSpc>
              <a:spcBef>
                <a:spcPts val="1000"/>
              </a:spcBef>
              <a:buClr>
                <a:schemeClr val="accent2"/>
              </a:buClr>
              <a:buFontTx/>
              <a:buNone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540000" indent="0" algn="l" defTabSz="540000" rtl="0" eaLnBrk="1" latinLnBrk="0" hangingPunct="1">
              <a:lnSpc>
                <a:spcPts val="1900"/>
              </a:lnSpc>
              <a:spcBef>
                <a:spcPts val="1000"/>
              </a:spcBef>
              <a:buClr>
                <a:schemeClr val="accent2"/>
              </a:buClr>
              <a:buFontTx/>
              <a:buNone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720000" indent="0" algn="l" defTabSz="914400" rtl="0" eaLnBrk="1" latinLnBrk="0" hangingPunct="1">
              <a:lnSpc>
                <a:spcPts val="1900"/>
              </a:lnSpc>
              <a:spcBef>
                <a:spcPts val="1000"/>
              </a:spcBef>
              <a:buClr>
                <a:schemeClr val="accent2"/>
              </a:buClr>
              <a:buFontTx/>
              <a:buNone/>
              <a:tabLst>
                <a:tab pos="540000" algn="l"/>
              </a:tabLst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i="1" dirty="0">
                <a:solidFill>
                  <a:schemeClr val="accent4"/>
                </a:solidFill>
              </a:rPr>
              <a:t>Wo bekommt man diese Informationen her?</a:t>
            </a:r>
          </a:p>
          <a:p>
            <a:r>
              <a:rPr lang="de-DE" sz="1400" dirty="0"/>
              <a:t>Diese Daten kommen zum Beispiel aus: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Zeiterfassungssystemen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Arbeitsverträgen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Krankmeldungen</a:t>
            </a:r>
          </a:p>
          <a:p>
            <a:endParaRPr lang="de-DE" dirty="0"/>
          </a:p>
        </p:txBody>
      </p:sp>
      <p:sp>
        <p:nvSpPr>
          <p:cNvPr id="9" name="Pfeil: nach unten 8">
            <a:extLst>
              <a:ext uri="{FF2B5EF4-FFF2-40B4-BE49-F238E27FC236}">
                <a16:creationId xmlns:a16="http://schemas.microsoft.com/office/drawing/2014/main" id="{7E5692E2-9FC0-86BF-73E7-E4F85E479C1A}"/>
              </a:ext>
            </a:extLst>
          </p:cNvPr>
          <p:cNvSpPr/>
          <p:nvPr/>
        </p:nvSpPr>
        <p:spPr bwMode="auto">
          <a:xfrm rot="5400000">
            <a:off x="5649616" y="4465202"/>
            <a:ext cx="484632" cy="978408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9A386A7E-8A8E-6711-32EC-0227F496FC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846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>
            <a:extLst>
              <a:ext uri="{FF2B5EF4-FFF2-40B4-BE49-F238E27FC236}">
                <a16:creationId xmlns:a16="http://schemas.microsoft.com/office/drawing/2014/main" id="{E85A0042-48B4-9D41-9208-997D9CE90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ERP-Systeme </a:t>
            </a:r>
            <a:br>
              <a:rPr lang="de-DE" dirty="0"/>
            </a:br>
            <a:r>
              <a:rPr lang="de-DE" sz="2000" dirty="0"/>
              <a:t>in der Entgeltabrechnung</a:t>
            </a:r>
            <a:br>
              <a:rPr lang="de-DE" dirty="0"/>
            </a:br>
            <a:r>
              <a:rPr lang="de-DE" sz="1600" dirty="0"/>
              <a:t>Eine Einführung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0E47B3-E249-7747-8370-E1058F70F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506" y="2564351"/>
            <a:ext cx="5148428" cy="4008438"/>
          </a:xfrm>
        </p:spPr>
        <p:txBody>
          <a:bodyPr/>
          <a:lstStyle/>
          <a:p>
            <a:pPr marL="0" lvl="0" indent="0">
              <a:buNone/>
            </a:pPr>
            <a:r>
              <a:rPr lang="de-DE" b="1" dirty="0">
                <a:solidFill>
                  <a:schemeClr val="accent4"/>
                </a:solidFill>
              </a:rPr>
              <a:t>1. </a:t>
            </a:r>
            <a:r>
              <a:rPr lang="de-DE" dirty="0"/>
              <a:t>Was sind ERP-Systeme?</a:t>
            </a:r>
          </a:p>
          <a:p>
            <a:pPr marL="0" indent="0">
              <a:buNone/>
            </a:pPr>
            <a:r>
              <a:rPr lang="de-DE" dirty="0"/>
              <a:t>	1.1 Definition und Erklärung</a:t>
            </a:r>
          </a:p>
          <a:p>
            <a:pPr marL="0" lvl="0" indent="0">
              <a:buNone/>
            </a:pPr>
            <a:r>
              <a:rPr lang="de-DE" dirty="0"/>
              <a:t>	1.2 Einsatzgebiete</a:t>
            </a:r>
          </a:p>
          <a:p>
            <a:pPr marL="540000" lvl="4" indent="-105750"/>
            <a:r>
              <a:rPr lang="de-DE" dirty="0"/>
              <a:t> 1.3 Bekannte Beispiele</a:t>
            </a:r>
          </a:p>
          <a:p>
            <a:pPr marL="0" lvl="0" indent="0">
              <a:buNone/>
            </a:pPr>
            <a:r>
              <a:rPr lang="de-DE" b="1" dirty="0">
                <a:solidFill>
                  <a:schemeClr val="accent4"/>
                </a:solidFill>
              </a:rPr>
              <a:t>2. </a:t>
            </a:r>
            <a:r>
              <a:rPr lang="de-DE" dirty="0"/>
              <a:t>Entgeltabrechnung mit einem ERP-System</a:t>
            </a:r>
          </a:p>
          <a:p>
            <a:pPr marL="0" lvl="0" indent="0">
              <a:buNone/>
            </a:pPr>
            <a:r>
              <a:rPr lang="de-DE" b="1" dirty="0">
                <a:solidFill>
                  <a:schemeClr val="accent4"/>
                </a:solidFill>
              </a:rPr>
              <a:t>3. </a:t>
            </a:r>
            <a:r>
              <a:rPr lang="de-DE" dirty="0"/>
              <a:t>Wie funktioniert das genau?</a:t>
            </a:r>
          </a:p>
          <a:p>
            <a:pPr marL="0" lvl="0" indent="0">
              <a:buNone/>
            </a:pPr>
            <a:r>
              <a:rPr lang="de-DE" b="1" dirty="0">
                <a:solidFill>
                  <a:schemeClr val="accent4"/>
                </a:solidFill>
              </a:rPr>
              <a:t>4. </a:t>
            </a:r>
            <a:r>
              <a:rPr lang="de-DE" dirty="0"/>
              <a:t>Praxisbeispiel</a:t>
            </a:r>
          </a:p>
          <a:p>
            <a:pPr marL="0" lvl="0" indent="0">
              <a:buNone/>
            </a:pPr>
            <a:r>
              <a:rPr lang="de-DE" b="1" dirty="0">
                <a:solidFill>
                  <a:schemeClr val="accent4"/>
                </a:solidFill>
              </a:rPr>
              <a:t>5. </a:t>
            </a:r>
            <a:r>
              <a:rPr lang="de-DE" dirty="0"/>
              <a:t>Warum ist das wichtig für Kaufleute im Büromanagement?</a:t>
            </a:r>
          </a:p>
          <a:p>
            <a:pPr marL="0" lvl="0" indent="0">
              <a:buNone/>
            </a:pPr>
            <a:r>
              <a:rPr lang="de-DE" b="1" dirty="0">
                <a:solidFill>
                  <a:schemeClr val="accent4"/>
                </a:solidFill>
              </a:rPr>
              <a:t>6. </a:t>
            </a:r>
            <a:r>
              <a:rPr lang="de-DE" dirty="0"/>
              <a:t>Zusammenfassung</a:t>
            </a:r>
          </a:p>
        </p:txBody>
      </p:sp>
      <p:pic>
        <p:nvPicPr>
          <p:cNvPr id="6" name="Bildplatzhalter 5" descr="Ein Bild, das Grafiken, Text, Clipart, Grafikdesign enthält.&#10;&#10;KI-generierte Inhalte können fehlerhaft sein.">
            <a:extLst>
              <a:ext uri="{FF2B5EF4-FFF2-40B4-BE49-F238E27FC236}">
                <a16:creationId xmlns:a16="http://schemas.microsoft.com/office/drawing/2014/main" id="{EF8717F0-EE53-D0C7-93D7-FEA4F784DBD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5556" r="5556"/>
          <a:stretch>
            <a:fillRect/>
          </a:stretch>
        </p:blipFill>
        <p:spPr/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0C0A4B4-2736-2449-8C16-C870C2094E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4D3CBE-0724-0D4E-92F1-50543E9DBEB9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FF8444A-16AE-7C40-B18F-86A2D55A8AC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5121" y="-3325"/>
            <a:ext cx="2046404" cy="107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35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C0330C-85BA-3F02-68D5-15542C5E5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8641DB9E-CCB9-2180-A2F1-3374D4D01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1015200"/>
            <a:ext cx="6543677" cy="580443"/>
          </a:xfrm>
        </p:spPr>
        <p:txBody>
          <a:bodyPr/>
          <a:lstStyle/>
          <a:p>
            <a:r>
              <a:rPr lang="de-DE" dirty="0"/>
              <a:t>3. Wie funktioniert das genau?</a:t>
            </a:r>
            <a:br>
              <a:rPr lang="de-DE" dirty="0"/>
            </a:br>
            <a:endParaRPr lang="de-DE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444A4D42-68D5-F25E-0378-CA076FB7E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168524"/>
            <a:ext cx="5115540" cy="4140200"/>
          </a:xfrm>
        </p:spPr>
        <p:txBody>
          <a:bodyPr/>
          <a:lstStyle/>
          <a:p>
            <a:r>
              <a:rPr lang="de-DE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Schritt </a:t>
            </a:r>
            <a:r>
              <a:rPr lang="de-DE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</a:t>
            </a:r>
            <a:r>
              <a:rPr lang="de-DE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: </a:t>
            </a:r>
            <a:r>
              <a:rPr lang="de-DE" b="1" dirty="0"/>
              <a:t>Automatische Berechnung</a:t>
            </a:r>
          </a:p>
          <a:p>
            <a:endParaRPr lang="de-DE" b="1" dirty="0"/>
          </a:p>
          <a:p>
            <a:r>
              <a:rPr lang="de-DE" dirty="0"/>
              <a:t>Das ERP-System berechnet dann automatisch: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Bruttogehalt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Lohnsteuer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Kirchensteuer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Solidaritätszuschlag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Sozialversicherungsbeiträge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Nettogehalt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32C0F4B-95AD-14CF-720B-1D719E392D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4D3CBE-0724-0D4E-92F1-50543E9DBEB9}" type="slidenum">
              <a:rPr lang="de-DE" smtClean="0"/>
              <a:pPr/>
              <a:t>20</a:t>
            </a:fld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8984D1F-B588-0812-3EAE-5F5EAA20EB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366821" y="1882083"/>
            <a:ext cx="2953447" cy="2658102"/>
          </a:xfrm>
          <a:prstGeom prst="rect">
            <a:avLst/>
          </a:prstGeom>
        </p:spPr>
      </p:pic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DCCE6A34-CD7B-D30A-94D8-C8C0BFB05CD9}"/>
              </a:ext>
            </a:extLst>
          </p:cNvPr>
          <p:cNvSpPr/>
          <p:nvPr/>
        </p:nvSpPr>
        <p:spPr bwMode="auto">
          <a:xfrm>
            <a:off x="7239001" y="1392306"/>
            <a:ext cx="4070555" cy="489777"/>
          </a:xfrm>
          <a:prstGeom prst="roundRect">
            <a:avLst/>
          </a:pr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sz="1400" dirty="0"/>
              <a:t>Entgeltabrechnung mit einem ERP-System</a:t>
            </a:r>
          </a:p>
        </p:txBody>
      </p:sp>
      <p:sp>
        <p:nvSpPr>
          <p:cNvPr id="7" name="Inhaltsplatzhalter 7">
            <a:extLst>
              <a:ext uri="{FF2B5EF4-FFF2-40B4-BE49-F238E27FC236}">
                <a16:creationId xmlns:a16="http://schemas.microsoft.com/office/drawing/2014/main" id="{97E2760D-27AA-A684-DC20-A8DB64085B53}"/>
              </a:ext>
            </a:extLst>
          </p:cNvPr>
          <p:cNvSpPr txBox="1">
            <a:spLocks/>
          </p:cNvSpPr>
          <p:nvPr/>
        </p:nvSpPr>
        <p:spPr>
          <a:xfrm>
            <a:off x="7703270" y="4706604"/>
            <a:ext cx="3606286" cy="15181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540000" rtl="0" eaLnBrk="1" fontAlgn="auto" latinLnBrk="0" hangingPunct="1">
              <a:lnSpc>
                <a:spcPts val="19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>
                <a:tab pos="540000" algn="l"/>
              </a:tabLst>
              <a:defRPr lang="de-DE" sz="1600" b="0" i="0" kern="120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180000" indent="0" algn="l" defTabSz="914400" rtl="0" eaLnBrk="1" latinLnBrk="0" hangingPunct="1">
              <a:lnSpc>
                <a:spcPts val="1900"/>
              </a:lnSpc>
              <a:spcBef>
                <a:spcPts val="1000"/>
              </a:spcBef>
              <a:buClr>
                <a:schemeClr val="accent2"/>
              </a:buClr>
              <a:buFontTx/>
              <a:buNone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360000" indent="0" algn="l" defTabSz="914400" rtl="0" eaLnBrk="1" latinLnBrk="0" hangingPunct="1">
              <a:lnSpc>
                <a:spcPts val="1900"/>
              </a:lnSpc>
              <a:spcBef>
                <a:spcPts val="1000"/>
              </a:spcBef>
              <a:buClr>
                <a:schemeClr val="accent2"/>
              </a:buClr>
              <a:buFontTx/>
              <a:buNone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540000" indent="0" algn="l" defTabSz="540000" rtl="0" eaLnBrk="1" latinLnBrk="0" hangingPunct="1">
              <a:lnSpc>
                <a:spcPts val="1900"/>
              </a:lnSpc>
              <a:spcBef>
                <a:spcPts val="1000"/>
              </a:spcBef>
              <a:buClr>
                <a:schemeClr val="accent2"/>
              </a:buClr>
              <a:buFontTx/>
              <a:buNone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720000" indent="0" algn="l" defTabSz="914400" rtl="0" eaLnBrk="1" latinLnBrk="0" hangingPunct="1">
              <a:lnSpc>
                <a:spcPts val="1900"/>
              </a:lnSpc>
              <a:spcBef>
                <a:spcPts val="1000"/>
              </a:spcBef>
              <a:buClr>
                <a:schemeClr val="accent2"/>
              </a:buClr>
              <a:buFontTx/>
              <a:buNone/>
              <a:tabLst>
                <a:tab pos="540000" algn="l"/>
              </a:tabLst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Das System kennt die aktuellen gesetzlichen Beitragssätze.</a:t>
            </a:r>
            <a:br>
              <a:rPr lang="de-DE" sz="1400" dirty="0"/>
            </a:br>
            <a:r>
              <a:rPr lang="de-DE" sz="1400" dirty="0"/>
              <a:t>Es rechnet alles selbstständig aus.</a:t>
            </a:r>
          </a:p>
          <a:p>
            <a:r>
              <a:rPr lang="de-DE" sz="1400" dirty="0"/>
              <a:t>Das spart Zeit und verhindert Rechenfehler.</a:t>
            </a: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14D0E115-1FA1-1ECD-B19A-57809A77E4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8254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9D9ACC-2F65-4650-6076-26FFD8525E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96BE9BF5-73A7-FE19-1A10-C89402DE4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1015200"/>
            <a:ext cx="6543677" cy="580443"/>
          </a:xfrm>
        </p:spPr>
        <p:txBody>
          <a:bodyPr/>
          <a:lstStyle/>
          <a:p>
            <a:r>
              <a:rPr lang="de-DE" dirty="0"/>
              <a:t>3. Wie funktioniert das genau?</a:t>
            </a:r>
            <a:br>
              <a:rPr lang="de-DE" dirty="0"/>
            </a:br>
            <a:endParaRPr lang="de-DE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98278D40-558F-CE0A-01B7-8DEEF3973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168524"/>
            <a:ext cx="5115540" cy="4140200"/>
          </a:xfrm>
        </p:spPr>
        <p:txBody>
          <a:bodyPr/>
          <a:lstStyle/>
          <a:p>
            <a:r>
              <a:rPr lang="de-DE" b="1" dirty="0">
                <a:solidFill>
                  <a:schemeClr val="tx2"/>
                </a:solidFill>
              </a:rPr>
              <a:t>Schritt </a:t>
            </a:r>
            <a:r>
              <a:rPr lang="de-DE" sz="3600" b="1" dirty="0">
                <a:solidFill>
                  <a:schemeClr val="tx2"/>
                </a:solidFill>
              </a:rPr>
              <a:t>3</a:t>
            </a:r>
            <a:r>
              <a:rPr lang="de-DE" b="1" dirty="0">
                <a:solidFill>
                  <a:schemeClr val="tx2"/>
                </a:solidFill>
              </a:rPr>
              <a:t>: </a:t>
            </a:r>
            <a:r>
              <a:rPr lang="de-DE" b="1" dirty="0"/>
              <a:t>Erstellung der Lohnabrechnung</a:t>
            </a:r>
          </a:p>
          <a:p>
            <a:endParaRPr lang="de-DE" b="1" dirty="0"/>
          </a:p>
          <a:p>
            <a:r>
              <a:rPr lang="de-DE" dirty="0"/>
              <a:t>Das ERP-System erstellt automatisch: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die Entgeltabrechnung als Dokument (PDF)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Buchungssätze für die Finanzbuchhaltung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Meldungen an Krankenkassen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Meldungen an das Finanzamt</a:t>
            </a:r>
          </a:p>
          <a:p>
            <a:endParaRPr lang="de-DE" dirty="0"/>
          </a:p>
          <a:p>
            <a:r>
              <a:rPr lang="de-DE" dirty="0"/>
              <a:t>Alles ist miteinander verbunden.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332B941-AF0F-137B-7CB5-BAA5B3FBA0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4D3CBE-0724-0D4E-92F1-50543E9DBEB9}" type="slidenum">
              <a:rPr lang="de-DE" smtClean="0"/>
              <a:pPr/>
              <a:t>21</a:t>
            </a:fld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DECA97C-C463-3CC0-624C-8C8B64B944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239001" y="2919846"/>
            <a:ext cx="3672853" cy="2448568"/>
          </a:xfrm>
          <a:prstGeom prst="rect">
            <a:avLst/>
          </a:prstGeom>
        </p:spPr>
      </p:pic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271088E4-1116-B99B-F864-1D38FA445DD5}"/>
              </a:ext>
            </a:extLst>
          </p:cNvPr>
          <p:cNvSpPr/>
          <p:nvPr/>
        </p:nvSpPr>
        <p:spPr bwMode="auto">
          <a:xfrm>
            <a:off x="7239001" y="1392306"/>
            <a:ext cx="4070555" cy="489777"/>
          </a:xfrm>
          <a:prstGeom prst="roundRect">
            <a:avLst/>
          </a:pr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sz="1400" dirty="0"/>
              <a:t>Entgeltabrechnung mit einem ERP-System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677A197A-3523-D557-1ED9-9A6587AF42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15960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1F4AF4-C937-9511-A750-43A0406BC2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BDA5DD36-CFF3-3DFA-A97F-F5EBC35FD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1015200"/>
            <a:ext cx="6543677" cy="580443"/>
          </a:xfrm>
        </p:spPr>
        <p:txBody>
          <a:bodyPr/>
          <a:lstStyle/>
          <a:p>
            <a:r>
              <a:rPr lang="de-DE" dirty="0"/>
              <a:t>3. Wie funktioniert das genau?</a:t>
            </a:r>
            <a:br>
              <a:rPr lang="de-DE" dirty="0"/>
            </a:br>
            <a:endParaRPr lang="de-DE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AB55E319-6AFC-DE25-3D7D-A0E7C6719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168524"/>
            <a:ext cx="5115540" cy="4140200"/>
          </a:xfrm>
        </p:spPr>
        <p:txBody>
          <a:bodyPr/>
          <a:lstStyle/>
          <a:p>
            <a:r>
              <a:rPr lang="de-DE" b="1" dirty="0">
                <a:solidFill>
                  <a:schemeClr val="tx2"/>
                </a:solidFill>
              </a:rPr>
              <a:t>Schritt </a:t>
            </a:r>
            <a:r>
              <a:rPr lang="de-DE" sz="3600" b="1" dirty="0">
                <a:solidFill>
                  <a:schemeClr val="tx2"/>
                </a:solidFill>
              </a:rPr>
              <a:t>4</a:t>
            </a:r>
            <a:r>
              <a:rPr lang="de-DE" b="1" dirty="0">
                <a:solidFill>
                  <a:schemeClr val="tx2"/>
                </a:solidFill>
              </a:rPr>
              <a:t>: </a:t>
            </a:r>
            <a:r>
              <a:rPr lang="de-DE" b="1" dirty="0"/>
              <a:t>Auszahlung</a:t>
            </a:r>
          </a:p>
          <a:p>
            <a:endParaRPr lang="de-DE" b="1" dirty="0"/>
          </a:p>
          <a:p>
            <a:r>
              <a:rPr lang="de-DE" dirty="0"/>
              <a:t>Am Ende erstellt das System eine</a:t>
            </a:r>
          </a:p>
          <a:p>
            <a:r>
              <a:rPr lang="de-DE" dirty="0"/>
              <a:t>Überweisungsliste für die Bank.</a:t>
            </a:r>
          </a:p>
          <a:p>
            <a:endParaRPr lang="de-DE" dirty="0"/>
          </a:p>
          <a:p>
            <a:r>
              <a:rPr lang="de-DE" dirty="0"/>
              <a:t>Das Nettogehalt wird dann auf das Konto der Mitarbeitenden überwiesen.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560F2D6-1F73-9CCD-F5AB-7EAD1947D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4D3CBE-0724-0D4E-92F1-50543E9DBEB9}" type="slidenum">
              <a:rPr lang="de-DE" smtClean="0"/>
              <a:pPr/>
              <a:t>22</a:t>
            </a:fld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C2206D8-001E-4F5B-2C29-ECE2F18ABF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112174" y="2795046"/>
            <a:ext cx="3562853" cy="2458740"/>
          </a:xfrm>
          <a:prstGeom prst="rect">
            <a:avLst/>
          </a:prstGeom>
        </p:spPr>
      </p:pic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A8FC7A00-AB71-2954-B8D4-F109888A1DED}"/>
              </a:ext>
            </a:extLst>
          </p:cNvPr>
          <p:cNvSpPr/>
          <p:nvPr/>
        </p:nvSpPr>
        <p:spPr bwMode="auto">
          <a:xfrm>
            <a:off x="7239001" y="1392306"/>
            <a:ext cx="4070555" cy="489777"/>
          </a:xfrm>
          <a:prstGeom prst="roundRect">
            <a:avLst/>
          </a:pr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sz="1400" dirty="0"/>
              <a:t>Entgeltabrechnung mit einem ERP-System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5F911DE-0B3B-4DA4-ADFF-226BAEFAEC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1825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63D7C2-AB43-C598-040F-540F975969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D03FEA9E-1F0C-CC2B-A549-C5CED01B1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1015200"/>
            <a:ext cx="6543677" cy="580443"/>
          </a:xfrm>
        </p:spPr>
        <p:txBody>
          <a:bodyPr/>
          <a:lstStyle/>
          <a:p>
            <a:r>
              <a:rPr lang="de-DE" dirty="0"/>
              <a:t>3. Wie funktioniert das genau?</a:t>
            </a:r>
            <a:br>
              <a:rPr lang="de-DE" dirty="0"/>
            </a:br>
            <a:endParaRPr lang="de-DE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B4C2BE74-29A2-160B-831E-AE25C7019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882084"/>
            <a:ext cx="5115540" cy="489778"/>
          </a:xfrm>
        </p:spPr>
        <p:txBody>
          <a:bodyPr/>
          <a:lstStyle/>
          <a:p>
            <a:r>
              <a:rPr lang="de-DE" b="1" dirty="0"/>
              <a:t>Die Schritte nochmal in der Übersicht:</a:t>
            </a:r>
          </a:p>
          <a:p>
            <a:endParaRPr lang="de-DE" b="1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5D4490D-D93A-E174-2522-3A42AF5D56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4D3CBE-0724-0D4E-92F1-50543E9DBEB9}" type="slidenum">
              <a:rPr lang="de-DE" smtClean="0"/>
              <a:pPr/>
              <a:t>23</a:t>
            </a:fld>
            <a:endParaRPr lang="de-DE" dirty="0"/>
          </a:p>
        </p:txBody>
      </p:sp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612BB11B-C5AE-EAB1-7BB5-5CABE200A248}"/>
              </a:ext>
            </a:extLst>
          </p:cNvPr>
          <p:cNvSpPr/>
          <p:nvPr/>
        </p:nvSpPr>
        <p:spPr bwMode="auto">
          <a:xfrm>
            <a:off x="7239001" y="1392306"/>
            <a:ext cx="4070555" cy="489777"/>
          </a:xfrm>
          <a:prstGeom prst="roundRect">
            <a:avLst/>
          </a:pr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sz="1400" dirty="0"/>
              <a:t>Entgeltabrechnung mit einem ERP-System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5BF0B41D-0D50-F28E-C5D4-CD275DCCDE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2108902"/>
              </p:ext>
            </p:extLst>
          </p:nvPr>
        </p:nvGraphicFramePr>
        <p:xfrm>
          <a:off x="1222478" y="1964283"/>
          <a:ext cx="9612669" cy="4344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iebeneck 8">
            <a:extLst>
              <a:ext uri="{FF2B5EF4-FFF2-40B4-BE49-F238E27FC236}">
                <a16:creationId xmlns:a16="http://schemas.microsoft.com/office/drawing/2014/main" id="{E6791F99-CF31-6F47-194E-331E92162173}"/>
              </a:ext>
            </a:extLst>
          </p:cNvPr>
          <p:cNvSpPr/>
          <p:nvPr/>
        </p:nvSpPr>
        <p:spPr bwMode="auto">
          <a:xfrm>
            <a:off x="1222478" y="2615005"/>
            <a:ext cx="439173" cy="383458"/>
          </a:xfrm>
          <a:prstGeom prst="heptagon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b="1" dirty="0"/>
              <a:t>1</a:t>
            </a:r>
          </a:p>
        </p:txBody>
      </p:sp>
      <p:sp>
        <p:nvSpPr>
          <p:cNvPr id="10" name="Siebeneck 9">
            <a:extLst>
              <a:ext uri="{FF2B5EF4-FFF2-40B4-BE49-F238E27FC236}">
                <a16:creationId xmlns:a16="http://schemas.microsoft.com/office/drawing/2014/main" id="{0C3E5440-0F72-02EC-9B37-65673F40DD08}"/>
              </a:ext>
            </a:extLst>
          </p:cNvPr>
          <p:cNvSpPr/>
          <p:nvPr/>
        </p:nvSpPr>
        <p:spPr bwMode="auto">
          <a:xfrm>
            <a:off x="3613820" y="2612735"/>
            <a:ext cx="439173" cy="383458"/>
          </a:xfrm>
          <a:prstGeom prst="heptagon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b="1" dirty="0"/>
              <a:t>2</a:t>
            </a:r>
          </a:p>
        </p:txBody>
      </p:sp>
      <p:sp>
        <p:nvSpPr>
          <p:cNvPr id="11" name="Siebeneck 10">
            <a:extLst>
              <a:ext uri="{FF2B5EF4-FFF2-40B4-BE49-F238E27FC236}">
                <a16:creationId xmlns:a16="http://schemas.microsoft.com/office/drawing/2014/main" id="{A33E749F-4EAD-F0D3-A3AD-8555C69419EB}"/>
              </a:ext>
            </a:extLst>
          </p:cNvPr>
          <p:cNvSpPr/>
          <p:nvPr/>
        </p:nvSpPr>
        <p:spPr bwMode="auto">
          <a:xfrm>
            <a:off x="6164516" y="2612735"/>
            <a:ext cx="439173" cy="383458"/>
          </a:xfrm>
          <a:prstGeom prst="heptagon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b="1" dirty="0"/>
              <a:t>3</a:t>
            </a:r>
          </a:p>
        </p:txBody>
      </p:sp>
      <p:sp>
        <p:nvSpPr>
          <p:cNvPr id="12" name="Siebeneck 11">
            <a:extLst>
              <a:ext uri="{FF2B5EF4-FFF2-40B4-BE49-F238E27FC236}">
                <a16:creationId xmlns:a16="http://schemas.microsoft.com/office/drawing/2014/main" id="{9970D543-7987-6E05-A48A-F98DAC610F4D}"/>
              </a:ext>
            </a:extLst>
          </p:cNvPr>
          <p:cNvSpPr/>
          <p:nvPr/>
        </p:nvSpPr>
        <p:spPr bwMode="auto">
          <a:xfrm>
            <a:off x="8578181" y="2612735"/>
            <a:ext cx="439173" cy="383458"/>
          </a:xfrm>
          <a:prstGeom prst="heptagon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b="1" dirty="0"/>
              <a:t>4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9344CF03-3E50-5764-1829-BB0F6EB26D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39715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D7B32A-3F7F-9D92-633F-706F733ABA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DE02C209-2085-2F42-66FC-EDB3E57C6E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4. Praxisbeispiel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1B2732D-A79F-95F8-C689-D215B57CA3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4D3CBE-0724-0D4E-92F1-50543E9DBEB9}" type="slidenum">
              <a:rPr lang="de-DE" smtClean="0"/>
              <a:pPr/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97836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27B47E-D088-5BC4-AFBF-3A2DD0713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53BFEAB9-DAB2-8E12-2AFC-5D3D57DCE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1015200"/>
            <a:ext cx="6543677" cy="580443"/>
          </a:xfrm>
        </p:spPr>
        <p:txBody>
          <a:bodyPr/>
          <a:lstStyle/>
          <a:p>
            <a:r>
              <a:rPr lang="de-DE" dirty="0"/>
              <a:t>4. Praxisbeispiel</a:t>
            </a:r>
            <a:br>
              <a:rPr lang="de-DE" dirty="0"/>
            </a:br>
            <a:endParaRPr lang="de-DE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91B4A25F-E706-CAD0-B839-B75751F3F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858297"/>
            <a:ext cx="10670764" cy="4450427"/>
          </a:xfrm>
        </p:spPr>
        <p:txBody>
          <a:bodyPr/>
          <a:lstStyle/>
          <a:p>
            <a:r>
              <a:rPr lang="de-DE" i="1" dirty="0">
                <a:solidFill>
                  <a:schemeClr val="accent4"/>
                </a:solidFill>
              </a:rPr>
              <a:t>Um den Ablauf zu verdeutlichen, gehen wir mal gemeinsam ein Praxisbeispiel durch.</a:t>
            </a:r>
          </a:p>
          <a:p>
            <a:r>
              <a:rPr lang="de-DE" b="1" dirty="0"/>
              <a:t>Ausgangssituation:</a:t>
            </a:r>
          </a:p>
          <a:p>
            <a:r>
              <a:rPr lang="de-DE" dirty="0"/>
              <a:t>Die Mitarbeiterin </a:t>
            </a:r>
            <a:r>
              <a:rPr lang="de-DE" b="1" dirty="0"/>
              <a:t>Frau Laura Becker</a:t>
            </a:r>
            <a:r>
              <a:rPr lang="de-DE" dirty="0"/>
              <a:t> arbeitet in einem </a:t>
            </a:r>
          </a:p>
          <a:p>
            <a:r>
              <a:rPr lang="de-DE" dirty="0"/>
              <a:t>mittelständischen Unternehmen.</a:t>
            </a:r>
          </a:p>
          <a:p>
            <a:r>
              <a:rPr lang="de-DE" u="sng" dirty="0"/>
              <a:t>Folgende Daten sind im ERP-System gespeichert: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Monatsgehalt: 2.800 € brutto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Steuerklasse: 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Keine Kinder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Gesetzlich krankenversichert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Kirchenmitglied: nein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Bundesland: Nordrhein-Westfalen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Überstunden im Monat März: 5 </a:t>
            </a:r>
            <a:r>
              <a:rPr lang="de-DE" sz="1400" dirty="0"/>
              <a:t>(Vergütet mit 20 € pro Stunde)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A326ECD-B368-ECD8-C745-770602A00E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4D3CBE-0724-0D4E-92F1-50543E9DBEB9}" type="slidenum">
              <a:rPr lang="de-DE" smtClean="0"/>
              <a:pPr/>
              <a:t>25</a:t>
            </a:fld>
            <a:endParaRPr lang="de-DE" dirty="0"/>
          </a:p>
        </p:txBody>
      </p:sp>
      <p:pic>
        <p:nvPicPr>
          <p:cNvPr id="11" name="Grafik 10" descr="Ein Bild, das Person, Menschliches Gesicht, Kleidung, Im Haus enthält.&#10;&#10;KI-generierte Inhalte können fehlerhaft sein.">
            <a:extLst>
              <a:ext uri="{FF2B5EF4-FFF2-40B4-BE49-F238E27FC236}">
                <a16:creationId xmlns:a16="http://schemas.microsoft.com/office/drawing/2014/main" id="{E97D1C14-D6F8-9818-736F-EE548D7722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691" r="11226"/>
          <a:stretch>
            <a:fillRect/>
          </a:stretch>
        </p:blipFill>
        <p:spPr>
          <a:xfrm>
            <a:off x="7629832" y="2800485"/>
            <a:ext cx="3955027" cy="3074888"/>
          </a:xfrm>
          <a:prstGeom prst="rect">
            <a:avLst/>
          </a:prstGeom>
        </p:spPr>
      </p:pic>
      <p:sp>
        <p:nvSpPr>
          <p:cNvPr id="14" name="Wolke 13">
            <a:extLst>
              <a:ext uri="{FF2B5EF4-FFF2-40B4-BE49-F238E27FC236}">
                <a16:creationId xmlns:a16="http://schemas.microsoft.com/office/drawing/2014/main" id="{C2975E95-1A1C-50A1-EB7D-86E5FA55C620}"/>
              </a:ext>
            </a:extLst>
          </p:cNvPr>
          <p:cNvSpPr/>
          <p:nvPr/>
        </p:nvSpPr>
        <p:spPr bwMode="auto">
          <a:xfrm>
            <a:off x="10295603" y="2420045"/>
            <a:ext cx="1543665" cy="961103"/>
          </a:xfrm>
          <a:prstGeom prst="cloud">
            <a:avLst/>
          </a:pr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dirty="0">
                <a:latin typeface="Bradley Hand ITC" panose="03070402050302030203" pitchFamily="66" charset="0"/>
              </a:rPr>
              <a:t>Laura Becker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C55E024F-371C-649F-B633-44B904A9E0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67218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5EEA80-422D-EF62-FEB0-FEB0F632E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154D8622-E3D4-C563-9AF6-B944E1891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1015200"/>
            <a:ext cx="6543677" cy="580443"/>
          </a:xfrm>
        </p:spPr>
        <p:txBody>
          <a:bodyPr/>
          <a:lstStyle/>
          <a:p>
            <a:r>
              <a:rPr lang="de-DE" dirty="0"/>
              <a:t>4. Praxisbeispiel</a:t>
            </a:r>
            <a:br>
              <a:rPr lang="de-DE" dirty="0"/>
            </a:br>
            <a:endParaRPr lang="de-DE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4411E3A4-0930-00BA-8E69-34F44363B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27056"/>
            <a:ext cx="10670764" cy="4450427"/>
          </a:xfrm>
        </p:spPr>
        <p:txBody>
          <a:bodyPr/>
          <a:lstStyle/>
          <a:p>
            <a:r>
              <a:rPr lang="de-DE" b="1" dirty="0">
                <a:solidFill>
                  <a:schemeClr val="tx2"/>
                </a:solidFill>
              </a:rPr>
              <a:t>Schritt </a:t>
            </a:r>
            <a:r>
              <a:rPr lang="de-DE" sz="3600" b="1" dirty="0">
                <a:solidFill>
                  <a:schemeClr val="tx2"/>
                </a:solidFill>
              </a:rPr>
              <a:t>1</a:t>
            </a:r>
            <a:r>
              <a:rPr lang="de-DE" b="1" dirty="0">
                <a:solidFill>
                  <a:schemeClr val="tx2"/>
                </a:solidFill>
              </a:rPr>
              <a:t>: </a:t>
            </a:r>
            <a:r>
              <a:rPr lang="de-DE" b="1" dirty="0"/>
              <a:t>Daten werden im ERP-System erfasst</a:t>
            </a:r>
          </a:p>
          <a:p>
            <a:endParaRPr lang="de-DE" b="1" dirty="0"/>
          </a:p>
          <a:p>
            <a:r>
              <a:rPr lang="de-DE" dirty="0"/>
              <a:t>Der zuständige Mitarbeiter im Personalbereich trägt im ERP-System ein: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dirty="0"/>
              <a:t>2.800 € Grundgehalt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dirty="0"/>
              <a:t>5 Überstunden × 20 € = 100 €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dirty="0"/>
              <a:t>Keine Fehlzeiten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dirty="0"/>
          </a:p>
          <a:p>
            <a:r>
              <a:rPr lang="de-DE" dirty="0"/>
              <a:t>Das System erkennt automatisch:</a:t>
            </a:r>
          </a:p>
          <a:p>
            <a:endParaRPr lang="de-DE" dirty="0"/>
          </a:p>
          <a:p>
            <a:r>
              <a:rPr lang="de-DE" dirty="0"/>
              <a:t>👉 </a:t>
            </a:r>
            <a:r>
              <a:rPr lang="de-DE" dirty="0" err="1"/>
              <a:t>Gesamtbrutto</a:t>
            </a:r>
            <a:r>
              <a:rPr lang="de-DE" dirty="0"/>
              <a:t> = 2.800 € + 100 € = 2.900 €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45A610F-D111-C40D-693C-04C1A50ED5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4D3CBE-0724-0D4E-92F1-50543E9DBEB9}" type="slidenum">
              <a:rPr lang="de-DE" smtClean="0"/>
              <a:pPr/>
              <a:t>26</a:t>
            </a:fld>
            <a:endParaRPr lang="de-DE" dirty="0"/>
          </a:p>
        </p:txBody>
      </p:sp>
      <p:pic>
        <p:nvPicPr>
          <p:cNvPr id="11" name="Grafik 10" descr="Ein Bild, das Person, Menschliches Gesicht, Kleidung, Im Haus enthält.&#10;&#10;KI-generierte Inhalte können fehlerhaft sein.">
            <a:extLst>
              <a:ext uri="{FF2B5EF4-FFF2-40B4-BE49-F238E27FC236}">
                <a16:creationId xmlns:a16="http://schemas.microsoft.com/office/drawing/2014/main" id="{B28E1DDB-5B7B-F214-2BA6-F91B1E5BE1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691" r="11226"/>
          <a:stretch>
            <a:fillRect/>
          </a:stretch>
        </p:blipFill>
        <p:spPr>
          <a:xfrm>
            <a:off x="8787579" y="1595643"/>
            <a:ext cx="2578511" cy="2004697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chemeClr val="bg1"/>
            </a:outerShdw>
          </a:effectLst>
          <a:scene3d>
            <a:camera prst="orthographicFront"/>
            <a:lightRig rig="threePt" dir="t">
              <a:rot lat="0" lon="0" rev="19200000"/>
            </a:lightRig>
          </a:scene3d>
          <a:sp3d extrusionH="12700" contourW="12700" prstMaterial="matte">
            <a:extrusionClr>
              <a:schemeClr val="bg1"/>
            </a:extrusionClr>
            <a:contourClr>
              <a:schemeClr val="bg1"/>
            </a:contourClr>
          </a:sp3d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AB22F00E-A024-BEC7-9658-D36CAC9B4DD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907" t="21684" r="8867" b="17061"/>
          <a:stretch>
            <a:fillRect/>
          </a:stretch>
        </p:blipFill>
        <p:spPr>
          <a:xfrm>
            <a:off x="8819535" y="4698096"/>
            <a:ext cx="2458065" cy="1809135"/>
          </a:xfrm>
          <a:prstGeom prst="rect">
            <a:avLst/>
          </a:prstGeom>
        </p:spPr>
      </p:pic>
      <p:sp>
        <p:nvSpPr>
          <p:cNvPr id="5" name="Pfeil: nach unten 4">
            <a:extLst>
              <a:ext uri="{FF2B5EF4-FFF2-40B4-BE49-F238E27FC236}">
                <a16:creationId xmlns:a16="http://schemas.microsoft.com/office/drawing/2014/main" id="{9102CB73-3679-3DD6-4F3F-4BC20B102DD3}"/>
              </a:ext>
            </a:extLst>
          </p:cNvPr>
          <p:cNvSpPr/>
          <p:nvPr/>
        </p:nvSpPr>
        <p:spPr bwMode="auto">
          <a:xfrm>
            <a:off x="9834518" y="3767112"/>
            <a:ext cx="484632" cy="978408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ADFE1921-536B-0254-E450-15BA9F8DDD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77526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3059B0-B7FA-CD97-25B8-90BC55771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CCBD6C9E-246D-E2A6-BFAF-C68BB0107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1015200"/>
            <a:ext cx="6543677" cy="580443"/>
          </a:xfrm>
        </p:spPr>
        <p:txBody>
          <a:bodyPr/>
          <a:lstStyle/>
          <a:p>
            <a:r>
              <a:rPr lang="de-DE" dirty="0"/>
              <a:t>4. Praxisbeispiel</a:t>
            </a:r>
            <a:br>
              <a:rPr lang="de-DE" dirty="0"/>
            </a:br>
            <a:endParaRPr lang="de-DE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0C7D8A30-D9F0-97A9-EF65-0A39106FA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27056"/>
            <a:ext cx="10670764" cy="4450427"/>
          </a:xfrm>
        </p:spPr>
        <p:txBody>
          <a:bodyPr/>
          <a:lstStyle/>
          <a:p>
            <a:r>
              <a:rPr lang="de-DE" b="1" dirty="0">
                <a:solidFill>
                  <a:schemeClr val="tx2"/>
                </a:solidFill>
              </a:rPr>
              <a:t>Schritt </a:t>
            </a:r>
            <a:r>
              <a:rPr lang="de-DE" sz="3600" b="1" dirty="0">
                <a:solidFill>
                  <a:schemeClr val="tx2"/>
                </a:solidFill>
              </a:rPr>
              <a:t>2</a:t>
            </a:r>
            <a:r>
              <a:rPr lang="de-DE" b="1" dirty="0">
                <a:solidFill>
                  <a:schemeClr val="tx2"/>
                </a:solidFill>
              </a:rPr>
              <a:t>: </a:t>
            </a:r>
            <a:r>
              <a:rPr lang="de-DE" b="1" dirty="0"/>
              <a:t>Automatische Berechnung durch das ERP-System</a:t>
            </a:r>
          </a:p>
          <a:p>
            <a:endParaRPr lang="de-DE" b="1" dirty="0"/>
          </a:p>
          <a:p>
            <a:r>
              <a:rPr lang="de-DE" dirty="0"/>
              <a:t>Das ERP-System berechnet nun automatisch die Abzüge.</a:t>
            </a:r>
          </a:p>
          <a:p>
            <a:r>
              <a:rPr lang="de-DE" sz="1200" dirty="0"/>
              <a:t>(Beispielwerte zur Veranschaulichung)</a:t>
            </a:r>
          </a:p>
          <a:p>
            <a:endParaRPr lang="de-DE" sz="1200" dirty="0"/>
          </a:p>
          <a:p>
            <a:r>
              <a:rPr lang="de-DE" b="1" dirty="0">
                <a:solidFill>
                  <a:schemeClr val="accent2"/>
                </a:solidFill>
              </a:rPr>
              <a:t>1) Sozialversicherung (Arbeitnehmeranteil)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Rentenversicherung (9,3 %) → 269,70 €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Krankenversicherung (ca. 8,1 %) → 234,90 €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Pflegeversicherung (1,7 %) → 49,30 €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Arbeitslosenversicherung (1,3 %) → 37,70 €</a:t>
            </a:r>
          </a:p>
          <a:p>
            <a:endParaRPr lang="de-DE" dirty="0"/>
          </a:p>
          <a:p>
            <a:r>
              <a:rPr lang="de-DE" dirty="0"/>
              <a:t>👉 Summe Sozialversicherung: 591,60 €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5483113-ED95-ACFD-AB15-47A0D5EBF0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4D3CBE-0724-0D4E-92F1-50543E9DBEB9}" type="slidenum">
              <a:rPr lang="de-DE" smtClean="0"/>
              <a:pPr/>
              <a:t>27</a:t>
            </a:fld>
            <a:endParaRPr lang="de-DE" dirty="0"/>
          </a:p>
        </p:txBody>
      </p:sp>
      <p:pic>
        <p:nvPicPr>
          <p:cNvPr id="11" name="Grafik 10" descr="Ein Bild, das Person, Menschliches Gesicht, Kleidung, Im Haus enthält.&#10;&#10;KI-generierte Inhalte können fehlerhaft sein.">
            <a:extLst>
              <a:ext uri="{FF2B5EF4-FFF2-40B4-BE49-F238E27FC236}">
                <a16:creationId xmlns:a16="http://schemas.microsoft.com/office/drawing/2014/main" id="{AD1D321E-F6F2-57D5-B04B-EEA64715BA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691" r="11226"/>
          <a:stretch>
            <a:fillRect/>
          </a:stretch>
        </p:blipFill>
        <p:spPr>
          <a:xfrm>
            <a:off x="8787579" y="1595643"/>
            <a:ext cx="2578511" cy="2004697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chemeClr val="bg1"/>
            </a:outerShdw>
          </a:effectLst>
          <a:scene3d>
            <a:camera prst="orthographicFront"/>
            <a:lightRig rig="threePt" dir="t">
              <a:rot lat="0" lon="0" rev="19200000"/>
            </a:lightRig>
          </a:scene3d>
          <a:sp3d extrusionH="12700" contourW="12700" prstMaterial="matte">
            <a:extrusionClr>
              <a:schemeClr val="bg1"/>
            </a:extrusionClr>
            <a:contourClr>
              <a:schemeClr val="bg1"/>
            </a:contourClr>
          </a:sp3d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28B6B473-45E9-6536-4C59-8316D656679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111" b="9111"/>
          <a:stretch/>
        </p:blipFill>
        <p:spPr>
          <a:xfrm>
            <a:off x="8967019" y="4909431"/>
            <a:ext cx="2130506" cy="1568051"/>
          </a:xfrm>
          <a:prstGeom prst="rect">
            <a:avLst/>
          </a:prstGeom>
        </p:spPr>
      </p:pic>
      <p:sp>
        <p:nvSpPr>
          <p:cNvPr id="5" name="Pfeil: nach unten 4">
            <a:extLst>
              <a:ext uri="{FF2B5EF4-FFF2-40B4-BE49-F238E27FC236}">
                <a16:creationId xmlns:a16="http://schemas.microsoft.com/office/drawing/2014/main" id="{1F11FC39-F161-725C-6AFF-76F426C3F27C}"/>
              </a:ext>
            </a:extLst>
          </p:cNvPr>
          <p:cNvSpPr/>
          <p:nvPr/>
        </p:nvSpPr>
        <p:spPr bwMode="auto">
          <a:xfrm>
            <a:off x="9834518" y="3767112"/>
            <a:ext cx="484632" cy="978408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35747B50-E1FA-40C1-B534-F8BC7D6C03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41124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77B779-6E6F-5034-D375-97CDBBD8C9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01867E3B-E757-F7A8-C066-246998BF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1015200"/>
            <a:ext cx="6543677" cy="580443"/>
          </a:xfrm>
        </p:spPr>
        <p:txBody>
          <a:bodyPr/>
          <a:lstStyle/>
          <a:p>
            <a:r>
              <a:rPr lang="de-DE" dirty="0"/>
              <a:t>4. Praxisbeispiel</a:t>
            </a:r>
            <a:br>
              <a:rPr lang="de-DE" dirty="0"/>
            </a:br>
            <a:endParaRPr lang="de-DE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B31763B3-F746-7ABA-D285-F239DAD2E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27056"/>
            <a:ext cx="10670764" cy="4450427"/>
          </a:xfrm>
        </p:spPr>
        <p:txBody>
          <a:bodyPr/>
          <a:lstStyle/>
          <a:p>
            <a:r>
              <a:rPr lang="de-DE" b="1" dirty="0">
                <a:solidFill>
                  <a:schemeClr val="tx2"/>
                </a:solidFill>
              </a:rPr>
              <a:t>Schritt </a:t>
            </a:r>
            <a:r>
              <a:rPr lang="de-DE" sz="3600" b="1" dirty="0">
                <a:solidFill>
                  <a:schemeClr val="tx2"/>
                </a:solidFill>
              </a:rPr>
              <a:t>2</a:t>
            </a:r>
            <a:r>
              <a:rPr lang="de-DE" b="1" dirty="0">
                <a:solidFill>
                  <a:schemeClr val="tx2"/>
                </a:solidFill>
              </a:rPr>
              <a:t>: </a:t>
            </a:r>
            <a:r>
              <a:rPr lang="de-DE" b="1" dirty="0"/>
              <a:t>Automatische Berechnung durch das ERP-System</a:t>
            </a:r>
          </a:p>
          <a:p>
            <a:endParaRPr lang="de-DE" b="1" dirty="0"/>
          </a:p>
          <a:p>
            <a:r>
              <a:rPr lang="de-DE" dirty="0"/>
              <a:t>Das ERP-System berechnet nun automatisch die Abzüge.</a:t>
            </a:r>
          </a:p>
          <a:p>
            <a:r>
              <a:rPr lang="de-DE" sz="1200" dirty="0"/>
              <a:t>(Beispielwerte zur Veranschaulichung)</a:t>
            </a:r>
          </a:p>
          <a:p>
            <a:endParaRPr lang="de-DE" sz="1200" dirty="0"/>
          </a:p>
          <a:p>
            <a:r>
              <a:rPr lang="de-DE" b="1" dirty="0">
                <a:solidFill>
                  <a:schemeClr val="accent2"/>
                </a:solidFill>
              </a:rPr>
              <a:t>2) Steuern</a:t>
            </a:r>
          </a:p>
          <a:p>
            <a:r>
              <a:rPr lang="de-DE" dirty="0"/>
              <a:t>Lohnsteuer → 320,00 €</a:t>
            </a:r>
          </a:p>
          <a:p>
            <a:r>
              <a:rPr lang="de-DE" dirty="0"/>
              <a:t>Kirchensteuer → 0 €</a:t>
            </a:r>
          </a:p>
          <a:p>
            <a:r>
              <a:rPr lang="de-DE" dirty="0"/>
              <a:t>Solidaritätszuschlag → 0 €</a:t>
            </a:r>
          </a:p>
          <a:p>
            <a:endParaRPr lang="de-DE" dirty="0"/>
          </a:p>
          <a:p>
            <a:r>
              <a:rPr lang="de-DE" dirty="0"/>
              <a:t>👉 Summe Steuern: 320,00 €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0DF9CB6-247F-DE0D-D0DB-A14B63E416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4D3CBE-0724-0D4E-92F1-50543E9DBEB9}" type="slidenum">
              <a:rPr lang="de-DE" smtClean="0"/>
              <a:pPr/>
              <a:t>28</a:t>
            </a:fld>
            <a:endParaRPr lang="de-DE" dirty="0"/>
          </a:p>
        </p:txBody>
      </p:sp>
      <p:pic>
        <p:nvPicPr>
          <p:cNvPr id="11" name="Grafik 10" descr="Ein Bild, das Person, Menschliches Gesicht, Kleidung, Im Haus enthält.&#10;&#10;KI-generierte Inhalte können fehlerhaft sein.">
            <a:extLst>
              <a:ext uri="{FF2B5EF4-FFF2-40B4-BE49-F238E27FC236}">
                <a16:creationId xmlns:a16="http://schemas.microsoft.com/office/drawing/2014/main" id="{70461688-5618-F8E3-826E-991C976BB9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691" r="11226"/>
          <a:stretch>
            <a:fillRect/>
          </a:stretch>
        </p:blipFill>
        <p:spPr>
          <a:xfrm>
            <a:off x="8787579" y="1595643"/>
            <a:ext cx="2578511" cy="2004697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chemeClr val="bg1"/>
            </a:outerShdw>
          </a:effectLst>
          <a:scene3d>
            <a:camera prst="orthographicFront"/>
            <a:lightRig rig="threePt" dir="t">
              <a:rot lat="0" lon="0" rev="19200000"/>
            </a:lightRig>
          </a:scene3d>
          <a:sp3d extrusionH="12700" contourW="12700" prstMaterial="matte">
            <a:extrusionClr>
              <a:schemeClr val="bg1"/>
            </a:extrusionClr>
            <a:contourClr>
              <a:schemeClr val="bg1"/>
            </a:contourClr>
          </a:sp3d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783768DA-8E1A-EB10-110B-2204A516ED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111" b="9111"/>
          <a:stretch/>
        </p:blipFill>
        <p:spPr>
          <a:xfrm>
            <a:off x="8967019" y="4909431"/>
            <a:ext cx="2130506" cy="1568051"/>
          </a:xfrm>
          <a:prstGeom prst="rect">
            <a:avLst/>
          </a:prstGeom>
        </p:spPr>
      </p:pic>
      <p:sp>
        <p:nvSpPr>
          <p:cNvPr id="5" name="Pfeil: nach unten 4">
            <a:extLst>
              <a:ext uri="{FF2B5EF4-FFF2-40B4-BE49-F238E27FC236}">
                <a16:creationId xmlns:a16="http://schemas.microsoft.com/office/drawing/2014/main" id="{A030E92B-FBF4-DB06-107E-23057065474F}"/>
              </a:ext>
            </a:extLst>
          </p:cNvPr>
          <p:cNvSpPr/>
          <p:nvPr/>
        </p:nvSpPr>
        <p:spPr bwMode="auto">
          <a:xfrm>
            <a:off x="9834518" y="3767112"/>
            <a:ext cx="484632" cy="978408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E3D1735-16C4-BC5E-83E8-0440E0B321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51134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B4FA10-F127-AD80-5C17-2DCF4BA2E4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4B289BC5-D481-ED21-0F43-B6D04418A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1015200"/>
            <a:ext cx="6543677" cy="580443"/>
          </a:xfrm>
        </p:spPr>
        <p:txBody>
          <a:bodyPr/>
          <a:lstStyle/>
          <a:p>
            <a:r>
              <a:rPr lang="de-DE" dirty="0"/>
              <a:t>4. Praxisbeispiel</a:t>
            </a:r>
            <a:br>
              <a:rPr lang="de-DE" dirty="0"/>
            </a:br>
            <a:endParaRPr lang="de-DE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138E6A96-690E-2EAF-B8BF-C0B1A693D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27056"/>
            <a:ext cx="10670764" cy="4450427"/>
          </a:xfrm>
        </p:spPr>
        <p:txBody>
          <a:bodyPr/>
          <a:lstStyle/>
          <a:p>
            <a:r>
              <a:rPr lang="de-DE" b="1" dirty="0">
                <a:solidFill>
                  <a:schemeClr val="tx2"/>
                </a:solidFill>
              </a:rPr>
              <a:t>Schritt </a:t>
            </a:r>
            <a:r>
              <a:rPr lang="de-DE" sz="3600" b="1" dirty="0">
                <a:solidFill>
                  <a:schemeClr val="tx2"/>
                </a:solidFill>
              </a:rPr>
              <a:t>3</a:t>
            </a:r>
            <a:r>
              <a:rPr lang="de-DE" b="1" dirty="0">
                <a:solidFill>
                  <a:schemeClr val="tx2"/>
                </a:solidFill>
              </a:rPr>
              <a:t>: </a:t>
            </a:r>
            <a:r>
              <a:rPr lang="de-DE" b="1" dirty="0"/>
              <a:t>Nettoberechnung</a:t>
            </a:r>
          </a:p>
          <a:p>
            <a:endParaRPr lang="de-DE" b="1" dirty="0"/>
          </a:p>
          <a:p>
            <a:endParaRPr lang="de-DE" b="1" dirty="0"/>
          </a:p>
          <a:p>
            <a:r>
              <a:rPr lang="de-DE" dirty="0" err="1">
                <a:solidFill>
                  <a:schemeClr val="accent2"/>
                </a:solidFill>
              </a:rPr>
              <a:t>Gesamtbrutto</a:t>
            </a:r>
            <a:r>
              <a:rPr lang="de-DE" dirty="0">
                <a:solidFill>
                  <a:schemeClr val="accent2"/>
                </a:solidFill>
              </a:rPr>
              <a:t>: </a:t>
            </a:r>
            <a:r>
              <a:rPr lang="de-DE" dirty="0"/>
              <a:t>2.900,00 €</a:t>
            </a:r>
          </a:p>
          <a:p>
            <a:r>
              <a:rPr lang="de-DE" dirty="0"/>
              <a:t>– Sozialversicherung: 591,60 €</a:t>
            </a:r>
            <a:br>
              <a:rPr lang="de-DE" dirty="0"/>
            </a:br>
            <a:r>
              <a:rPr lang="de-DE" dirty="0"/>
              <a:t>– Steuern: 320,00 €</a:t>
            </a:r>
          </a:p>
          <a:p>
            <a:endParaRPr lang="de-DE" dirty="0"/>
          </a:p>
          <a:p>
            <a:r>
              <a:rPr lang="de-DE" dirty="0"/>
              <a:t>👉 </a:t>
            </a:r>
            <a:r>
              <a:rPr lang="de-DE" b="1" dirty="0"/>
              <a:t>Nettogehalt: 1.988,40 €</a:t>
            </a:r>
          </a:p>
          <a:p>
            <a:endParaRPr lang="de-DE" dirty="0"/>
          </a:p>
          <a:p>
            <a:r>
              <a:rPr lang="de-DE" dirty="0"/>
              <a:t>Das ERP-System zeigt diesen Betrag automatisch an.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9A07A35-5A1C-8BC9-FB4B-B040AEE55B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4D3CBE-0724-0D4E-92F1-50543E9DBEB9}" type="slidenum">
              <a:rPr lang="de-DE" smtClean="0"/>
              <a:pPr/>
              <a:t>29</a:t>
            </a:fld>
            <a:endParaRPr lang="de-DE" dirty="0"/>
          </a:p>
        </p:txBody>
      </p:sp>
      <p:pic>
        <p:nvPicPr>
          <p:cNvPr id="11" name="Grafik 10" descr="Ein Bild, das Person, Menschliches Gesicht, Kleidung, Im Haus enthält.&#10;&#10;KI-generierte Inhalte können fehlerhaft sein.">
            <a:extLst>
              <a:ext uri="{FF2B5EF4-FFF2-40B4-BE49-F238E27FC236}">
                <a16:creationId xmlns:a16="http://schemas.microsoft.com/office/drawing/2014/main" id="{26C4CC33-C5C3-A901-D67D-E794CFE6FEF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691" r="11226"/>
          <a:stretch>
            <a:fillRect/>
          </a:stretch>
        </p:blipFill>
        <p:spPr>
          <a:xfrm>
            <a:off x="8787579" y="1595643"/>
            <a:ext cx="2578511" cy="2004697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chemeClr val="bg1"/>
            </a:outerShdw>
          </a:effectLst>
          <a:scene3d>
            <a:camera prst="orthographicFront"/>
            <a:lightRig rig="threePt" dir="t">
              <a:rot lat="0" lon="0" rev="19200000"/>
            </a:lightRig>
          </a:scene3d>
          <a:sp3d extrusionH="12700" contourW="12700" prstMaterial="matte">
            <a:extrusionClr>
              <a:schemeClr val="bg1"/>
            </a:extrusionClr>
            <a:contourClr>
              <a:schemeClr val="bg1"/>
            </a:contourClr>
          </a:sp3d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BE3D9B4A-5EAB-1BF2-77BE-888B5B6232D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10" r="4710"/>
          <a:stretch/>
        </p:blipFill>
        <p:spPr>
          <a:xfrm>
            <a:off x="8967019" y="4909431"/>
            <a:ext cx="2130506" cy="1568051"/>
          </a:xfrm>
          <a:prstGeom prst="rect">
            <a:avLst/>
          </a:prstGeom>
        </p:spPr>
      </p:pic>
      <p:sp>
        <p:nvSpPr>
          <p:cNvPr id="5" name="Pfeil: nach unten 4">
            <a:extLst>
              <a:ext uri="{FF2B5EF4-FFF2-40B4-BE49-F238E27FC236}">
                <a16:creationId xmlns:a16="http://schemas.microsoft.com/office/drawing/2014/main" id="{49FC78B1-BEE4-6FF0-774D-706D4F0737C6}"/>
              </a:ext>
            </a:extLst>
          </p:cNvPr>
          <p:cNvSpPr/>
          <p:nvPr/>
        </p:nvSpPr>
        <p:spPr bwMode="auto">
          <a:xfrm>
            <a:off x="9834518" y="3767112"/>
            <a:ext cx="484632" cy="978408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B9ED72B-A414-35C7-562D-412F9C0EF7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1849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64E392F8-7992-F146-97EE-1151A2BE23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1. Was sind ERP-Systeme?</a:t>
            </a:r>
            <a:br>
              <a:rPr lang="de-DE" dirty="0"/>
            </a:b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AE1832F-67EE-7545-B605-EA98AA581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4D3CBE-0724-0D4E-92F1-50543E9DBEB9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08634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ACC7D3-EF6B-47DD-CC56-9E7ABF4B9E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0031232B-8F0B-B9A0-58DB-C2830B2F5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1015200"/>
            <a:ext cx="6543677" cy="580443"/>
          </a:xfrm>
        </p:spPr>
        <p:txBody>
          <a:bodyPr/>
          <a:lstStyle/>
          <a:p>
            <a:r>
              <a:rPr lang="de-DE" dirty="0"/>
              <a:t>4. Praxisbeispiel</a:t>
            </a:r>
            <a:br>
              <a:rPr lang="de-DE" dirty="0"/>
            </a:br>
            <a:endParaRPr lang="de-DE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2F9035C7-4762-E27D-616B-10456214D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27056"/>
            <a:ext cx="10670764" cy="4450427"/>
          </a:xfrm>
        </p:spPr>
        <p:txBody>
          <a:bodyPr/>
          <a:lstStyle/>
          <a:p>
            <a:r>
              <a:rPr lang="de-DE" b="1" dirty="0">
                <a:solidFill>
                  <a:schemeClr val="tx2"/>
                </a:solidFill>
              </a:rPr>
              <a:t>Schritt </a:t>
            </a:r>
            <a:r>
              <a:rPr lang="de-DE" sz="3600" b="1" dirty="0">
                <a:solidFill>
                  <a:schemeClr val="tx2"/>
                </a:solidFill>
              </a:rPr>
              <a:t>4</a:t>
            </a:r>
            <a:r>
              <a:rPr lang="de-DE" b="1" dirty="0">
                <a:solidFill>
                  <a:schemeClr val="tx2"/>
                </a:solidFill>
              </a:rPr>
              <a:t>: </a:t>
            </a:r>
            <a:r>
              <a:rPr lang="de-DE" b="1" dirty="0"/>
              <a:t>Weitere automatische Vorgänge</a:t>
            </a:r>
          </a:p>
          <a:p>
            <a:endParaRPr lang="de-DE" b="1" dirty="0"/>
          </a:p>
          <a:p>
            <a:r>
              <a:rPr lang="de-DE" dirty="0"/>
              <a:t>Das ERP-System erstellt automatisch:</a:t>
            </a:r>
          </a:p>
          <a:p>
            <a:r>
              <a:rPr lang="de-DE" dirty="0"/>
              <a:t>✅ die Entgeltabrechnung als PDF</a:t>
            </a:r>
            <a:br>
              <a:rPr lang="de-DE" dirty="0"/>
            </a:br>
            <a:r>
              <a:rPr lang="de-DE" dirty="0"/>
              <a:t>✅ die Buchung in der Finanzbuchhaltung</a:t>
            </a:r>
            <a:br>
              <a:rPr lang="de-DE" dirty="0"/>
            </a:br>
            <a:r>
              <a:rPr lang="de-DE" dirty="0"/>
              <a:t>✅ die Meldung an die Krankenkasse</a:t>
            </a:r>
            <a:br>
              <a:rPr lang="de-DE" dirty="0"/>
            </a:br>
            <a:r>
              <a:rPr lang="de-DE" dirty="0"/>
              <a:t>✅ die Steueranmeldung an das Finanzamt</a:t>
            </a:r>
            <a:br>
              <a:rPr lang="de-DE" dirty="0"/>
            </a:br>
            <a:r>
              <a:rPr lang="de-DE" dirty="0"/>
              <a:t>✅ die Überweisungsliste für die Bank</a:t>
            </a:r>
          </a:p>
          <a:p>
            <a:endParaRPr lang="de-DE" dirty="0"/>
          </a:p>
          <a:p>
            <a:r>
              <a:rPr lang="de-DE" dirty="0"/>
              <a:t>Die Bank erhält die Datei digital.</a:t>
            </a:r>
          </a:p>
          <a:p>
            <a:br>
              <a:rPr lang="de-DE" dirty="0"/>
            </a:br>
            <a:r>
              <a:rPr lang="de-DE" dirty="0"/>
              <a:t>Am Monatsende wird der Nettobetrag von </a:t>
            </a:r>
            <a:r>
              <a:rPr lang="de-DE" b="1" dirty="0"/>
              <a:t>1.988,40 €</a:t>
            </a:r>
            <a:r>
              <a:rPr lang="de-DE" dirty="0"/>
              <a:t> überwiesen.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70F47FE-32F6-61D2-9C5E-A587C29E59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4D3CBE-0724-0D4E-92F1-50543E9DBEB9}" type="slidenum">
              <a:rPr lang="de-DE" smtClean="0"/>
              <a:pPr/>
              <a:t>30</a:t>
            </a:fld>
            <a:endParaRPr lang="de-DE" dirty="0"/>
          </a:p>
        </p:txBody>
      </p:sp>
      <p:pic>
        <p:nvPicPr>
          <p:cNvPr id="11" name="Grafik 10" descr="Ein Bild, das Person, Menschliches Gesicht, Kleidung, Im Haus enthält.&#10;&#10;KI-generierte Inhalte können fehlerhaft sein.">
            <a:extLst>
              <a:ext uri="{FF2B5EF4-FFF2-40B4-BE49-F238E27FC236}">
                <a16:creationId xmlns:a16="http://schemas.microsoft.com/office/drawing/2014/main" id="{2F71DEAF-3992-DCCE-FF31-C9F2091EE4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691" r="11226"/>
          <a:stretch>
            <a:fillRect/>
          </a:stretch>
        </p:blipFill>
        <p:spPr>
          <a:xfrm>
            <a:off x="8787579" y="1595643"/>
            <a:ext cx="2578511" cy="2004697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chemeClr val="bg1"/>
            </a:outerShdw>
          </a:effectLst>
          <a:scene3d>
            <a:camera prst="orthographicFront"/>
            <a:lightRig rig="threePt" dir="t">
              <a:rot lat="0" lon="0" rev="19200000"/>
            </a:lightRig>
          </a:scene3d>
          <a:sp3d extrusionH="12700" contourW="12700" prstMaterial="matte">
            <a:extrusionClr>
              <a:schemeClr val="bg1"/>
            </a:extrusionClr>
            <a:contourClr>
              <a:schemeClr val="bg1"/>
            </a:contourClr>
          </a:sp3d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E05545A0-A6ED-0952-B237-35EE25BED8A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18" r="3118"/>
          <a:stretch/>
        </p:blipFill>
        <p:spPr>
          <a:xfrm>
            <a:off x="8967019" y="4909431"/>
            <a:ext cx="2130506" cy="1568051"/>
          </a:xfrm>
          <a:prstGeom prst="rect">
            <a:avLst/>
          </a:prstGeom>
        </p:spPr>
      </p:pic>
      <p:sp>
        <p:nvSpPr>
          <p:cNvPr id="5" name="Pfeil: nach unten 4">
            <a:extLst>
              <a:ext uri="{FF2B5EF4-FFF2-40B4-BE49-F238E27FC236}">
                <a16:creationId xmlns:a16="http://schemas.microsoft.com/office/drawing/2014/main" id="{6F303C68-2A3F-B6E6-1DAA-CD477E0EDA60}"/>
              </a:ext>
            </a:extLst>
          </p:cNvPr>
          <p:cNvSpPr/>
          <p:nvPr/>
        </p:nvSpPr>
        <p:spPr bwMode="auto">
          <a:xfrm rot="10800000">
            <a:off x="9834518" y="3767112"/>
            <a:ext cx="484632" cy="978408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8D1FA0B5-A6A4-0165-FF0E-CBBF4C2F47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2989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6FF57-ED27-9034-312A-FEA6470FF2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EE01461C-2901-929E-2566-537332F3D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1015200"/>
            <a:ext cx="6543677" cy="580443"/>
          </a:xfrm>
        </p:spPr>
        <p:txBody>
          <a:bodyPr/>
          <a:lstStyle/>
          <a:p>
            <a:r>
              <a:rPr lang="de-DE" dirty="0"/>
              <a:t>4. Praxisbeispiel</a:t>
            </a:r>
            <a:br>
              <a:rPr lang="de-DE" dirty="0"/>
            </a:br>
            <a:endParaRPr lang="de-DE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CE965FA3-68A5-0BD9-133B-2AB6680C7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27056"/>
            <a:ext cx="10670764" cy="4450427"/>
          </a:xfrm>
        </p:spPr>
        <p:txBody>
          <a:bodyPr/>
          <a:lstStyle/>
          <a:p>
            <a:r>
              <a:rPr lang="de-DE" sz="2000" b="1" dirty="0"/>
              <a:t>Was passiert im Hintergrund?</a:t>
            </a:r>
          </a:p>
          <a:p>
            <a:r>
              <a:rPr lang="de-DE" dirty="0">
                <a:solidFill>
                  <a:schemeClr val="accent4"/>
                </a:solidFill>
              </a:rPr>
              <a:t>Zauberei? Nein ;-)</a:t>
            </a:r>
          </a:p>
          <a:p>
            <a:endParaRPr lang="de-DE" b="1" dirty="0"/>
          </a:p>
          <a:p>
            <a:r>
              <a:rPr lang="de-DE" dirty="0"/>
              <a:t>Das ERP-System: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kennt die aktuellen Beitragssätze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prüft die Beitragsbemessungsgrenzen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berücksichtigt Steuerklasse und persönliche Daten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speichert alle Abrechnungen für Prüfungen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DE" dirty="0"/>
              <a:t>Wenn sich zum Beispiel der Beitragssatz ändert, wird das System aktualisiert.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7DE77BF-35FC-3A01-86F0-CA5FDA274E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4D3CBE-0724-0D4E-92F1-50543E9DBEB9}" type="slidenum">
              <a:rPr lang="de-DE" smtClean="0"/>
              <a:pPr/>
              <a:t>31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2591E85-363A-4BCD-1B5A-6C56D0BD785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83" r="4083"/>
          <a:stretch/>
        </p:blipFill>
        <p:spPr>
          <a:xfrm>
            <a:off x="7924799" y="1835418"/>
            <a:ext cx="2765924" cy="301188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63500"/>
          </a:effectLst>
        </p:spPr>
      </p:pic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B960A712-C1F8-84A1-A0F7-A2FD53DAC5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66367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2FFBC3-32BC-F028-2B1F-5F687C6D2E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0C0F029E-3D21-62C3-6B4F-C07D6CFC0D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5. Warum ist das wichtig für Kaufleute im Büromanagement?</a:t>
            </a:r>
            <a:br>
              <a:rPr lang="de-DE" dirty="0"/>
            </a:br>
            <a:br>
              <a:rPr lang="de-DE" sz="3200" dirty="0"/>
            </a:br>
            <a:br>
              <a:rPr lang="de-DE" dirty="0"/>
            </a:b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4750EB5-F2DB-F184-E13E-345C9636DE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4D3CBE-0724-0D4E-92F1-50543E9DBEB9}" type="slidenum">
              <a:rPr lang="de-DE" smtClean="0"/>
              <a:pPr/>
              <a:t>32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27103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2E4348-6FF9-2FA9-B3A3-9EE45F4C28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CD483D9A-81E0-45E7-C9EA-D4E8E7620B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2958879"/>
              </p:ext>
            </p:extLst>
          </p:nvPr>
        </p:nvGraphicFramePr>
        <p:xfrm>
          <a:off x="1582994" y="2694039"/>
          <a:ext cx="10815484" cy="4721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el 5">
            <a:extLst>
              <a:ext uri="{FF2B5EF4-FFF2-40B4-BE49-F238E27FC236}">
                <a16:creationId xmlns:a16="http://schemas.microsoft.com/office/drawing/2014/main" id="{B5070171-49EF-F6E1-1CC3-018D618B1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1015200"/>
            <a:ext cx="6543677" cy="580443"/>
          </a:xfrm>
        </p:spPr>
        <p:txBody>
          <a:bodyPr/>
          <a:lstStyle/>
          <a:p>
            <a:r>
              <a:rPr lang="de-DE" dirty="0"/>
              <a:t>5. Warum ist das wichtig für Kaufleute im Büromanagement?</a:t>
            </a:r>
            <a:br>
              <a:rPr lang="de-DE" dirty="0"/>
            </a:br>
            <a:endParaRPr lang="de-DE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25ACEBCD-B7D8-6FB6-2A6A-78FABC97A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271252"/>
            <a:ext cx="10670764" cy="4037472"/>
          </a:xfrm>
        </p:spPr>
        <p:txBody>
          <a:bodyPr/>
          <a:lstStyle/>
          <a:p>
            <a:r>
              <a:rPr lang="de-DE" dirty="0"/>
              <a:t>Ein ERP-System bietet viele </a:t>
            </a:r>
          </a:p>
          <a:p>
            <a:endParaRPr lang="de-DE" dirty="0"/>
          </a:p>
          <a:p>
            <a:r>
              <a:rPr lang="de-DE" sz="3200" b="1" dirty="0"/>
              <a:t>Vorteile</a:t>
            </a:r>
            <a:r>
              <a:rPr lang="de-DE" sz="3200" dirty="0"/>
              <a:t>: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sz="1200" u="sng" dirty="0"/>
              <a:t>Zum Beispiel kann man schnell sehen: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Wie hoch sind die gesamten Personalkosten?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Wie viele Überstunden wurden gemacht?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Wie hoch sind die Sozialversicherungsbeiträge?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2F43A14-D00C-C4DF-F772-A25B864D63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4D3CBE-0724-0D4E-92F1-50543E9DBEB9}" type="slidenum">
              <a:rPr lang="de-DE" smtClean="0"/>
              <a:pPr/>
              <a:t>33</a:t>
            </a:fld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9E81F65-9DBA-00B2-E3C8-DA58721EE7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54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812F16-ADBB-927C-700B-C752216AB1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70F0C72F-728D-5B09-0399-8346C4EDD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1015200"/>
            <a:ext cx="6543677" cy="580443"/>
          </a:xfrm>
        </p:spPr>
        <p:txBody>
          <a:bodyPr/>
          <a:lstStyle/>
          <a:p>
            <a:r>
              <a:rPr lang="de-DE" dirty="0"/>
              <a:t>5. Warum ist das wichtig für Kaufleute im Büromanagement?</a:t>
            </a:r>
            <a:br>
              <a:rPr lang="de-DE" dirty="0"/>
            </a:br>
            <a:endParaRPr lang="de-DE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E4FFC1EC-67BD-3CEA-3569-152DAA793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271252"/>
            <a:ext cx="10670764" cy="4037472"/>
          </a:xfrm>
        </p:spPr>
        <p:txBody>
          <a:bodyPr/>
          <a:lstStyle/>
          <a:p>
            <a:r>
              <a:rPr lang="de-DE" i="1" dirty="0">
                <a:solidFill>
                  <a:schemeClr val="accent4"/>
                </a:solidFill>
              </a:rPr>
              <a:t>Auch wenn Kaufleute für Büromanagement die Abrechnung nicht immer selbst berechnen, müssen sie:</a:t>
            </a:r>
          </a:p>
          <a:p>
            <a:endParaRPr lang="de-DE" i="1" dirty="0">
              <a:solidFill>
                <a:schemeClr val="accent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Daten richtig eingeben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Unterlagen prüfen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mit dem ERP-System arbeiten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einfache Fehler erkennen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Fragen von Mitarbeitenden beantworten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DE" u="sng" dirty="0"/>
              <a:t>Deshalb ist es wichtig zu verstehen:</a:t>
            </a:r>
          </a:p>
          <a:p>
            <a:r>
              <a:rPr lang="de-DE" dirty="0"/>
              <a:t>👉 Was macht das ERP-System?</a:t>
            </a:r>
            <a:br>
              <a:rPr lang="de-DE" dirty="0"/>
            </a:br>
            <a:r>
              <a:rPr lang="de-DE" dirty="0"/>
              <a:t>👉 Woher kommen die Zahlen?</a:t>
            </a:r>
            <a:br>
              <a:rPr lang="de-DE" dirty="0"/>
            </a:br>
            <a:r>
              <a:rPr lang="de-DE" dirty="0"/>
              <a:t>👉 Wie entsteht das Nettogehalt?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2DB8013-996F-B71F-8564-FEBDEEE997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4D3CBE-0724-0D4E-92F1-50543E9DBEB9}" type="slidenum">
              <a:rPr lang="de-DE" smtClean="0"/>
              <a:pPr/>
              <a:t>34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CD141B2-8797-8068-4298-F7722CD20C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83158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5A3231-A697-B092-B87A-FEC8056F3F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BC47DAC1-745E-3CB6-B120-1BC91B2B10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6. Zusammenfassung</a:t>
            </a:r>
            <a:br>
              <a:rPr lang="de-DE" dirty="0"/>
            </a:b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87FE8B3-D314-5EDF-A41A-602C3BB1C3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4D3CBE-0724-0D4E-92F1-50543E9DBEB9}" type="slidenum">
              <a:rPr lang="de-DE" smtClean="0"/>
              <a:pPr/>
              <a:t>35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81035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669496-453C-D2DB-4876-1D8254766A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1D5D1F3B-3108-9656-E99C-EFABD18F1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1015200"/>
            <a:ext cx="6543677" cy="580443"/>
          </a:xfrm>
        </p:spPr>
        <p:txBody>
          <a:bodyPr/>
          <a:lstStyle/>
          <a:p>
            <a:r>
              <a:rPr lang="de-DE" dirty="0"/>
              <a:t>6. Zusammenfassung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FC889ED7-E0F4-C594-BBAF-E226C1C98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271252"/>
            <a:ext cx="10670764" cy="4037472"/>
          </a:xfrm>
        </p:spPr>
        <p:txBody>
          <a:bodyPr/>
          <a:lstStyle/>
          <a:p>
            <a:r>
              <a:rPr lang="de-DE" dirty="0"/>
              <a:t>Ein </a:t>
            </a:r>
            <a:r>
              <a:rPr lang="de-DE" b="1" dirty="0"/>
              <a:t>ERP-System</a:t>
            </a:r>
            <a:r>
              <a:rPr lang="de-DE" dirty="0"/>
              <a:t> ist eine Unternehmenssoftware, die alle wichtigen Bereiche miteinander verbindet.</a:t>
            </a:r>
          </a:p>
          <a:p>
            <a:endParaRPr lang="de-DE" dirty="0"/>
          </a:p>
          <a:p>
            <a:r>
              <a:rPr lang="de-DE" dirty="0"/>
              <a:t>Im </a:t>
            </a:r>
            <a:r>
              <a:rPr lang="de-DE" dirty="0">
                <a:solidFill>
                  <a:schemeClr val="tx2"/>
                </a:solidFill>
              </a:rPr>
              <a:t>Personalbereich</a:t>
            </a:r>
            <a:r>
              <a:rPr lang="de-DE" dirty="0"/>
              <a:t> hilft es bei: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der Verwaltung von </a:t>
            </a:r>
            <a:r>
              <a:rPr lang="de-DE" dirty="0" err="1"/>
              <a:t>Mitarbeitendendaten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der Berechnung von Löhnen und Gehältern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der Erstellung von Abrechnungen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der Meldung an Behörden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DE" dirty="0"/>
              <a:t>Ohne ERP-System wäre die Lohnabrechnung viel aufwendiger</a:t>
            </a:r>
            <a:br>
              <a:rPr lang="de-DE" dirty="0"/>
            </a:br>
            <a:r>
              <a:rPr lang="de-DE" dirty="0"/>
              <a:t>und fehleranfälliger.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70C9A9-6B4F-2003-AE8A-9C12E6B25C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4D3CBE-0724-0D4E-92F1-50543E9DBEB9}" type="slidenum">
              <a:rPr lang="de-DE" smtClean="0"/>
              <a:pPr/>
              <a:t>36</a:t>
            </a:fld>
            <a:endParaRPr lang="de-DE" dirty="0"/>
          </a:p>
        </p:txBody>
      </p:sp>
      <p:pic>
        <p:nvPicPr>
          <p:cNvPr id="5" name="Grafik 4" descr="Ein Bild, das Clipart, Cartoon, Kleidung, Darstellung enthält.&#10;&#10;KI-generierte Inhalte können fehlerhaft sein.">
            <a:extLst>
              <a:ext uri="{FF2B5EF4-FFF2-40B4-BE49-F238E27FC236}">
                <a16:creationId xmlns:a16="http://schemas.microsoft.com/office/drawing/2014/main" id="{06AB823C-51C0-CB80-C4BA-6AF68E2C3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787" y="3282260"/>
            <a:ext cx="2682336" cy="2682336"/>
          </a:xfrm>
          <a:prstGeom prst="rect">
            <a:avLst/>
          </a:prstGeom>
        </p:spPr>
      </p:pic>
      <p:sp>
        <p:nvSpPr>
          <p:cNvPr id="9" name="Textplatzhalter 8">
            <a:extLst>
              <a:ext uri="{FF2B5EF4-FFF2-40B4-BE49-F238E27FC236}">
                <a16:creationId xmlns:a16="http://schemas.microsoft.com/office/drawing/2014/main" id="{D90242E0-2477-E33F-8F67-F0963D9E30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05275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82B09547-91D3-C541-8E6B-5CBD6D1CF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Danke für die Aufmerksamkeit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047AEDDA-2F8D-4E4F-B14F-FE2DCEA92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Das war‘s!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A89960A-1BCF-1540-B0BE-96F42DDA8F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7FB338-84B2-7F49-A269-009A360612B8}" type="slidenum">
              <a:rPr lang="de-DE" smtClean="0"/>
              <a:pPr/>
              <a:t>37</a:t>
            </a:fld>
            <a:endParaRPr lang="de-DE" dirty="0"/>
          </a:p>
        </p:txBody>
      </p:sp>
      <p:pic>
        <p:nvPicPr>
          <p:cNvPr id="5" name="Grafik 4" descr="Künstliche Intelligenz Silhouette">
            <a:extLst>
              <a:ext uri="{FF2B5EF4-FFF2-40B4-BE49-F238E27FC236}">
                <a16:creationId xmlns:a16="http://schemas.microsoft.com/office/drawing/2014/main" id="{FB2AEC10-53E1-D6A2-2B0B-1AB2D6D5D9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85355" y="450563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205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00AD26-1B8B-EC5B-3A96-058D2B127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68AA70E4-CCDB-125F-21D2-F42BAD3207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1. Was sind ERP-Systeme?</a:t>
            </a:r>
            <a:br>
              <a:rPr lang="de-DE" dirty="0"/>
            </a:br>
            <a:r>
              <a:rPr lang="de-DE" sz="3200" dirty="0"/>
              <a:t>1.1 Definition und Erklärung</a:t>
            </a:r>
            <a:br>
              <a:rPr lang="de-DE" dirty="0"/>
            </a:b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B1F455A-2F72-6D1C-1AA0-933D1BC8D6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4D3CBE-0724-0D4E-92F1-50543E9DBEB9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5854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59F4A4F9-A6AE-8F44-ACEA-3D5C0382D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1015200"/>
            <a:ext cx="6543677" cy="580443"/>
          </a:xfrm>
        </p:spPr>
        <p:txBody>
          <a:bodyPr/>
          <a:lstStyle/>
          <a:p>
            <a:r>
              <a:rPr lang="de-DE" dirty="0"/>
              <a:t>1.1 Definition und Erklärung</a:t>
            </a:r>
            <a:br>
              <a:rPr lang="de-DE" dirty="0"/>
            </a:br>
            <a:endParaRPr lang="de-DE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BF943E3C-3E58-D646-8509-C543164E2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Auf Deutsch heißt das ungefähr:</a:t>
            </a:r>
            <a:br>
              <a:rPr lang="de-DE" dirty="0"/>
            </a:br>
            <a:r>
              <a:rPr lang="de-DE" dirty="0"/>
              <a:t>„Planung und Steuerung der Unternehmens-Ressourcen“.</a:t>
            </a:r>
          </a:p>
          <a:p>
            <a:endParaRPr lang="de-DE" dirty="0"/>
          </a:p>
          <a:p>
            <a:r>
              <a:rPr lang="de-DE" dirty="0"/>
              <a:t>Ein ERP-System ist eine </a:t>
            </a:r>
            <a:r>
              <a:rPr lang="de-DE" b="1" dirty="0"/>
              <a:t>große Software</a:t>
            </a:r>
            <a:r>
              <a:rPr lang="de-DE" dirty="0"/>
              <a:t>, die fast alle Bereiche eines Unternehmens verbindet.</a:t>
            </a:r>
          </a:p>
          <a:p>
            <a:endParaRPr lang="de-DE" dirty="0"/>
          </a:p>
          <a:p>
            <a:pPr>
              <a:spcBef>
                <a:spcPts val="0"/>
              </a:spcBef>
            </a:pPr>
            <a:r>
              <a:rPr lang="de-DE" dirty="0"/>
              <a:t>Man kann sagen:</a:t>
            </a:r>
            <a:br>
              <a:rPr lang="de-DE" dirty="0"/>
            </a:br>
            <a:r>
              <a:rPr lang="de-DE" dirty="0"/>
              <a:t>Ein ERP-System ist das </a:t>
            </a:r>
            <a:r>
              <a:rPr lang="de-DE" b="1" dirty="0"/>
              <a:t>digitale Herz </a:t>
            </a:r>
          </a:p>
          <a:p>
            <a:pPr>
              <a:spcBef>
                <a:spcPts val="0"/>
              </a:spcBef>
            </a:pPr>
            <a:r>
              <a:rPr lang="de-DE" b="1" dirty="0"/>
              <a:t>eines Unternehmens</a:t>
            </a:r>
            <a:r>
              <a:rPr lang="de-DE" dirty="0"/>
              <a:t>.</a:t>
            </a:r>
          </a:p>
          <a:p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4218ACDD-CC75-F94B-8F19-D568CD46AA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1. Was sind ERP-Systeme?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BBE275E-80D4-B241-8349-FD4CC6F499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4D3CBE-0724-0D4E-92F1-50543E9DBEB9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14" name="Grafik 13" descr="Ein Bild, das computer, Computer, Person, Im Haus enthält.&#10;&#10;KI-generierte Inhalte können fehlerhaft sein.">
            <a:extLst>
              <a:ext uri="{FF2B5EF4-FFF2-40B4-BE49-F238E27FC236}">
                <a16:creationId xmlns:a16="http://schemas.microsoft.com/office/drawing/2014/main" id="{BC6855DC-FEAF-F6EB-E9AD-AABC5C5948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540" r="5634"/>
          <a:stretch>
            <a:fillRect/>
          </a:stretch>
        </p:blipFill>
        <p:spPr>
          <a:xfrm>
            <a:off x="6980903" y="2166125"/>
            <a:ext cx="4810740" cy="3967974"/>
          </a:xfrm>
          <a:prstGeom prst="rect">
            <a:avLst/>
          </a:prstGeom>
        </p:spPr>
      </p:pic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1A5A03E5-0DE7-CFD5-6EB5-01A20E7541E2}"/>
              </a:ext>
            </a:extLst>
          </p:cNvPr>
          <p:cNvSpPr/>
          <p:nvPr/>
        </p:nvSpPr>
        <p:spPr bwMode="auto">
          <a:xfrm>
            <a:off x="647198" y="2168524"/>
            <a:ext cx="5872624" cy="724559"/>
          </a:xfrm>
          <a:prstGeom prst="roundRect">
            <a:avLst/>
          </a:pr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b="1">
                <a:solidFill>
                  <a:schemeClr val="tx2"/>
                </a:solidFill>
              </a:rPr>
              <a:t>ERP</a:t>
            </a:r>
            <a:r>
              <a:rPr lang="de-DE"/>
              <a:t> bedeutet:</a:t>
            </a:r>
            <a:br>
              <a:rPr lang="de-DE"/>
            </a:br>
            <a:r>
              <a:rPr lang="de-DE" b="1">
                <a:solidFill>
                  <a:schemeClr val="tx2"/>
                </a:solidFill>
              </a:rPr>
              <a:t>E</a:t>
            </a:r>
            <a:r>
              <a:rPr lang="de-DE"/>
              <a:t>nterprise </a:t>
            </a:r>
            <a:r>
              <a:rPr lang="de-DE" b="1">
                <a:solidFill>
                  <a:schemeClr val="tx2"/>
                </a:solidFill>
              </a:rPr>
              <a:t>R</a:t>
            </a:r>
            <a:r>
              <a:rPr lang="de-DE"/>
              <a:t>esource </a:t>
            </a:r>
            <a:r>
              <a:rPr lang="de-DE" b="1">
                <a:solidFill>
                  <a:schemeClr val="tx2"/>
                </a:solidFill>
              </a:rPr>
              <a:t>P</a:t>
            </a:r>
            <a:r>
              <a:rPr lang="de-DE"/>
              <a:t>lanning.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91098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AC6D7B-5DB2-31C4-E024-53979D213E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938A1283-C4DC-3A03-963B-D6078E38E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1015200"/>
            <a:ext cx="6543677" cy="580443"/>
          </a:xfrm>
        </p:spPr>
        <p:txBody>
          <a:bodyPr/>
          <a:lstStyle/>
          <a:p>
            <a:r>
              <a:rPr lang="de-DE" dirty="0"/>
              <a:t>1.1 Definition und Erklärung</a:t>
            </a:r>
            <a:br>
              <a:rPr lang="de-DE" dirty="0"/>
            </a:br>
            <a:endParaRPr lang="de-DE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868FF23B-026C-D4F9-F918-8AAB53522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168524"/>
            <a:ext cx="6010275" cy="3965575"/>
          </a:xfrm>
        </p:spPr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Auf Deutsch heißt das ungefähr:</a:t>
            </a:r>
            <a:br>
              <a:rPr lang="de-DE" dirty="0"/>
            </a:br>
            <a:r>
              <a:rPr lang="de-DE" dirty="0"/>
              <a:t>„Planung und Steuerung der Unternehmens-</a:t>
            </a:r>
            <a:r>
              <a:rPr lang="de-DE" dirty="0">
                <a:solidFill>
                  <a:schemeClr val="accent4"/>
                </a:solidFill>
              </a:rPr>
              <a:t>Ressourcen</a:t>
            </a:r>
            <a:r>
              <a:rPr lang="de-DE" dirty="0"/>
              <a:t>“.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i="1" dirty="0"/>
              <a:t>Klingt ein wenig kryptisch… welche </a:t>
            </a:r>
            <a:r>
              <a:rPr lang="de-DE" i="1" dirty="0">
                <a:solidFill>
                  <a:schemeClr val="accent4"/>
                </a:solidFill>
              </a:rPr>
              <a:t>Ressourcen</a:t>
            </a:r>
            <a:r>
              <a:rPr lang="de-DE" i="1" dirty="0"/>
              <a:t> werden denn da geplant und gesteuert?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C0E5030E-6D3B-9001-4233-A86DC7239D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1. Was sind ERP-Systeme?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32DAF6D-5624-202E-CA62-40034464CD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4D3CBE-0724-0D4E-92F1-50543E9DBEB9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14" name="Grafik 13" descr="Ein Bild, das computer, Computer, Person, Im Haus enthält.&#10;&#10;KI-generierte Inhalte können fehlerhaft sein.">
            <a:extLst>
              <a:ext uri="{FF2B5EF4-FFF2-40B4-BE49-F238E27FC236}">
                <a16:creationId xmlns:a16="http://schemas.microsoft.com/office/drawing/2014/main" id="{FA4CF0E6-BD6C-FD6C-0D20-822A84EBC1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540" r="5634"/>
          <a:stretch>
            <a:fillRect/>
          </a:stretch>
        </p:blipFill>
        <p:spPr>
          <a:xfrm>
            <a:off x="6980903" y="2166125"/>
            <a:ext cx="4810740" cy="3967974"/>
          </a:xfrm>
          <a:prstGeom prst="rect">
            <a:avLst/>
          </a:prstGeom>
        </p:spPr>
      </p:pic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9A6C8CD0-C697-0F04-708B-6061567DF5C8}"/>
              </a:ext>
            </a:extLst>
          </p:cNvPr>
          <p:cNvSpPr/>
          <p:nvPr/>
        </p:nvSpPr>
        <p:spPr bwMode="auto">
          <a:xfrm>
            <a:off x="647198" y="2168524"/>
            <a:ext cx="5872624" cy="724559"/>
          </a:xfrm>
          <a:prstGeom prst="roundRect">
            <a:avLst/>
          </a:pr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b="1">
                <a:solidFill>
                  <a:schemeClr val="tx2"/>
                </a:solidFill>
              </a:rPr>
              <a:t>ERP</a:t>
            </a:r>
            <a:r>
              <a:rPr lang="de-DE"/>
              <a:t> bedeutet:</a:t>
            </a:r>
            <a:br>
              <a:rPr lang="de-DE"/>
            </a:br>
            <a:r>
              <a:rPr lang="de-DE" b="1">
                <a:solidFill>
                  <a:schemeClr val="tx2"/>
                </a:solidFill>
              </a:rPr>
              <a:t>E</a:t>
            </a:r>
            <a:r>
              <a:rPr lang="de-DE"/>
              <a:t>nterprise </a:t>
            </a:r>
            <a:r>
              <a:rPr lang="de-DE" b="1">
                <a:solidFill>
                  <a:schemeClr val="tx2"/>
                </a:solidFill>
              </a:rPr>
              <a:t>R</a:t>
            </a:r>
            <a:r>
              <a:rPr lang="de-DE"/>
              <a:t>esource </a:t>
            </a:r>
            <a:r>
              <a:rPr lang="de-DE" b="1">
                <a:solidFill>
                  <a:schemeClr val="tx2"/>
                </a:solidFill>
              </a:rPr>
              <a:t>P</a:t>
            </a:r>
            <a:r>
              <a:rPr lang="de-DE"/>
              <a:t>lanning.</a:t>
            </a:r>
            <a:endParaRPr lang="de-DE" dirty="0"/>
          </a:p>
        </p:txBody>
      </p:sp>
      <p:pic>
        <p:nvPicPr>
          <p:cNvPr id="5" name="Grafik 4" descr="Fragen mit einfarbiger Füllung">
            <a:extLst>
              <a:ext uri="{FF2B5EF4-FFF2-40B4-BE49-F238E27FC236}">
                <a16:creationId xmlns:a16="http://schemas.microsoft.com/office/drawing/2014/main" id="{296F7160-CE16-6653-5306-7B4EDBABBD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7198" y="393527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206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7C1443-379A-B785-316A-859D8A5A22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B3C94BBD-824D-380E-CD83-8FD062A80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1015200"/>
            <a:ext cx="6543677" cy="580443"/>
          </a:xfrm>
        </p:spPr>
        <p:txBody>
          <a:bodyPr/>
          <a:lstStyle/>
          <a:p>
            <a:r>
              <a:rPr lang="de-DE" dirty="0"/>
              <a:t>1.1 Definition und Erklärung</a:t>
            </a:r>
            <a:br>
              <a:rPr lang="de-DE" dirty="0"/>
            </a:br>
            <a:endParaRPr lang="de-DE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F883D17D-E178-104B-3C39-C082C77D2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168524"/>
            <a:ext cx="6010275" cy="3965575"/>
          </a:xfrm>
        </p:spPr>
        <p:txBody>
          <a:bodyPr/>
          <a:lstStyle/>
          <a:p>
            <a:r>
              <a:rPr lang="de-DE" i="1" dirty="0"/>
              <a:t>Um welche </a:t>
            </a:r>
            <a:r>
              <a:rPr lang="de-DE" i="1" dirty="0">
                <a:solidFill>
                  <a:schemeClr val="accent4"/>
                </a:solidFill>
              </a:rPr>
              <a:t>Ressourcen </a:t>
            </a:r>
            <a:r>
              <a:rPr lang="de-DE" i="1" dirty="0"/>
              <a:t>geht es?</a:t>
            </a:r>
          </a:p>
          <a:p>
            <a:endParaRPr lang="de-DE" i="1" dirty="0"/>
          </a:p>
          <a:p>
            <a:r>
              <a:rPr lang="de-DE" dirty="0"/>
              <a:t>Ressourcen sind alles, was ein Unternehmen braucht, zum Beispiel: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Mitarbeitende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Geld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Materialien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Maschinen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Zeit</a:t>
            </a:r>
          </a:p>
          <a:p>
            <a:r>
              <a:rPr lang="de-DE" dirty="0"/>
              <a:t>Das ERP-System hilft dabei, diese Dinge zu planen und zu verwalten.</a:t>
            </a:r>
          </a:p>
          <a:p>
            <a:endParaRPr lang="de-DE" i="1" dirty="0"/>
          </a:p>
          <a:p>
            <a:endParaRPr lang="de-DE" i="1" dirty="0"/>
          </a:p>
          <a:p>
            <a:endParaRPr lang="de-DE" i="1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37A80CF5-4EEA-E563-DC8B-71BA00EBAF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1. Was sind ERP-Systeme?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1857AA8-DB69-EF60-260E-BA6ED5B6D9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4D3CBE-0724-0D4E-92F1-50543E9DBEB9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14" name="Grafik 13" descr="Ein Bild, das computer, Computer, Person, Im Haus enthält.&#10;&#10;KI-generierte Inhalte können fehlerhaft sein.">
            <a:extLst>
              <a:ext uri="{FF2B5EF4-FFF2-40B4-BE49-F238E27FC236}">
                <a16:creationId xmlns:a16="http://schemas.microsoft.com/office/drawing/2014/main" id="{944984DC-C1F6-DF69-587D-DA47A502A0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540" r="5634"/>
          <a:stretch>
            <a:fillRect/>
          </a:stretch>
        </p:blipFill>
        <p:spPr>
          <a:xfrm>
            <a:off x="6980903" y="2166125"/>
            <a:ext cx="4810740" cy="3967974"/>
          </a:xfrm>
          <a:prstGeom prst="rect">
            <a:avLst/>
          </a:prstGeom>
        </p:spPr>
      </p:pic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3B481A92-7CAA-7B10-C10B-00849BED2085}"/>
              </a:ext>
            </a:extLst>
          </p:cNvPr>
          <p:cNvSpPr/>
          <p:nvPr/>
        </p:nvSpPr>
        <p:spPr bwMode="auto">
          <a:xfrm>
            <a:off x="6980903" y="1105866"/>
            <a:ext cx="4810740" cy="979553"/>
          </a:xfrm>
          <a:prstGeom prst="roundRect">
            <a:avLst/>
          </a:pr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b="1" dirty="0">
                <a:solidFill>
                  <a:schemeClr val="tx2"/>
                </a:solidFill>
              </a:rPr>
              <a:t>E</a:t>
            </a:r>
            <a:r>
              <a:rPr lang="de-DE" dirty="0"/>
              <a:t>nterprise </a:t>
            </a:r>
            <a:r>
              <a:rPr lang="de-DE" b="1" dirty="0" err="1">
                <a:solidFill>
                  <a:schemeClr val="tx2"/>
                </a:solidFill>
              </a:rPr>
              <a:t>R</a:t>
            </a:r>
            <a:r>
              <a:rPr lang="de-DE" dirty="0" err="1"/>
              <a:t>esource</a:t>
            </a:r>
            <a:r>
              <a:rPr lang="de-DE" dirty="0"/>
              <a:t> </a:t>
            </a:r>
            <a:r>
              <a:rPr lang="de-DE" b="1" dirty="0" err="1">
                <a:solidFill>
                  <a:schemeClr val="tx2"/>
                </a:solidFill>
              </a:rPr>
              <a:t>P</a:t>
            </a:r>
            <a:r>
              <a:rPr lang="de-DE" dirty="0" err="1"/>
              <a:t>lanning</a:t>
            </a:r>
            <a:r>
              <a:rPr lang="de-DE" dirty="0"/>
              <a:t>:</a:t>
            </a:r>
          </a:p>
          <a:p>
            <a:r>
              <a:rPr lang="de-DE" sz="1400" dirty="0"/>
              <a:t>„Planung und Steuerung der Unternehmens-</a:t>
            </a:r>
            <a:r>
              <a:rPr lang="de-DE" sz="1400" dirty="0">
                <a:solidFill>
                  <a:schemeClr val="accent4"/>
                </a:solidFill>
              </a:rPr>
              <a:t>Ressourcen</a:t>
            </a:r>
            <a:r>
              <a:rPr lang="de-DE" sz="1400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543632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B9DCEA-075A-1775-F10D-EE990AF549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0D2191D-B59D-3A79-437B-DA4E6C633C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1. Was sind ERP-Systeme?</a:t>
            </a:r>
            <a:br>
              <a:rPr lang="de-DE" dirty="0"/>
            </a:br>
            <a:r>
              <a:rPr lang="de-DE" sz="3200" dirty="0"/>
              <a:t>1.2 Einsatzgebiete</a:t>
            </a:r>
            <a:br>
              <a:rPr lang="de-DE" sz="3200" dirty="0"/>
            </a:br>
            <a:br>
              <a:rPr lang="de-DE" dirty="0"/>
            </a:b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EF386FC-E77E-89ED-DE03-8E633EC198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4D3CBE-0724-0D4E-92F1-50543E9DBEB9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2358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B33800-CF71-6852-DD8D-4BE035BE67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F96B14F9-0F96-D1CF-EDDA-299CF8B02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1015200"/>
            <a:ext cx="6543677" cy="580443"/>
          </a:xfrm>
        </p:spPr>
        <p:txBody>
          <a:bodyPr/>
          <a:lstStyle/>
          <a:p>
            <a:r>
              <a:rPr lang="de-DE" dirty="0"/>
              <a:t>1.2 Einsatzgebiete</a:t>
            </a:r>
            <a:br>
              <a:rPr lang="de-DE" dirty="0"/>
            </a:br>
            <a:endParaRPr lang="de-DE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E96B94C6-B079-C825-E571-BBAA3FCAC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168524"/>
            <a:ext cx="6157759" cy="3965575"/>
          </a:xfrm>
        </p:spPr>
        <p:txBody>
          <a:bodyPr/>
          <a:lstStyle/>
          <a:p>
            <a:r>
              <a:rPr lang="de-DE" dirty="0"/>
              <a:t>Ein ERP-System hat verschiedene Module (Bausteine), zum Beispiel: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Einkauf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Verkauf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Lager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Buchhaltung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Personalwesen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4"/>
                </a:solidFill>
              </a:rPr>
              <a:t>Lohn- und Gehaltsabrechnung</a:t>
            </a:r>
          </a:p>
          <a:p>
            <a:r>
              <a:rPr lang="de-DE" b="1" dirty="0"/>
              <a:t>Alle Bereiche arbeiten im gleichen System.</a:t>
            </a:r>
            <a:br>
              <a:rPr lang="de-DE" dirty="0"/>
            </a:br>
            <a:r>
              <a:rPr lang="de-DE" dirty="0"/>
              <a:t>Die Daten werden nur einmal eingegeben und stehen dann überall zur Verfügung.</a:t>
            </a:r>
          </a:p>
          <a:p>
            <a:r>
              <a:rPr lang="de-DE" dirty="0">
                <a:solidFill>
                  <a:schemeClr val="accent1"/>
                </a:solidFill>
              </a:rPr>
              <a:t>Damit steht alles miteinander in Verbindung.</a:t>
            </a:r>
          </a:p>
          <a:p>
            <a:endParaRPr lang="de-DE" i="1" dirty="0"/>
          </a:p>
          <a:p>
            <a:endParaRPr lang="de-DE" i="1" dirty="0"/>
          </a:p>
          <a:p>
            <a:endParaRPr lang="de-DE" i="1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A87E1DC8-E56B-3829-B970-4BA6109705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1. Was sind ERP-Systeme?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36128C7-BCCF-1818-DA02-CBF2B3BB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4D3CBE-0724-0D4E-92F1-50543E9DBEB9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3A9EE060-69C4-A919-ABDD-90423E1CE2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04" r="1504"/>
          <a:stretch/>
        </p:blipFill>
        <p:spPr>
          <a:xfrm>
            <a:off x="6980903" y="2166125"/>
            <a:ext cx="4810740" cy="3967974"/>
          </a:xfrm>
          <a:prstGeom prst="rect">
            <a:avLst/>
          </a:prstGeom>
        </p:spPr>
      </p:pic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01AB3A44-D549-A9CC-957C-74E2D26328A8}"/>
              </a:ext>
            </a:extLst>
          </p:cNvPr>
          <p:cNvSpPr/>
          <p:nvPr/>
        </p:nvSpPr>
        <p:spPr bwMode="auto">
          <a:xfrm>
            <a:off x="6980903" y="1105866"/>
            <a:ext cx="4810740" cy="979553"/>
          </a:xfrm>
          <a:prstGeom prst="roundRect">
            <a:avLst/>
          </a:pr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b="1" dirty="0">
                <a:solidFill>
                  <a:schemeClr val="tx2"/>
                </a:solidFill>
              </a:rPr>
              <a:t>E</a:t>
            </a:r>
            <a:r>
              <a:rPr lang="de-DE" dirty="0"/>
              <a:t>nterprise </a:t>
            </a:r>
            <a:r>
              <a:rPr lang="de-DE" b="1" dirty="0" err="1">
                <a:solidFill>
                  <a:schemeClr val="tx2"/>
                </a:solidFill>
              </a:rPr>
              <a:t>R</a:t>
            </a:r>
            <a:r>
              <a:rPr lang="de-DE" dirty="0" err="1"/>
              <a:t>esource</a:t>
            </a:r>
            <a:r>
              <a:rPr lang="de-DE" dirty="0"/>
              <a:t> </a:t>
            </a:r>
            <a:r>
              <a:rPr lang="de-DE" b="1" dirty="0" err="1">
                <a:solidFill>
                  <a:schemeClr val="tx2"/>
                </a:solidFill>
              </a:rPr>
              <a:t>P</a:t>
            </a:r>
            <a:r>
              <a:rPr lang="de-DE" dirty="0" err="1"/>
              <a:t>lanning</a:t>
            </a:r>
            <a:r>
              <a:rPr lang="de-DE" dirty="0"/>
              <a:t>:</a:t>
            </a:r>
          </a:p>
          <a:p>
            <a:r>
              <a:rPr lang="de-DE" sz="1400" dirty="0"/>
              <a:t>„Planung und Steuerung der Unternehmens-</a:t>
            </a:r>
            <a:r>
              <a:rPr lang="de-DE" sz="1400" dirty="0">
                <a:solidFill>
                  <a:schemeClr val="accent4"/>
                </a:solidFill>
              </a:rPr>
              <a:t>Ressourcen</a:t>
            </a:r>
            <a:r>
              <a:rPr lang="de-DE" sz="1400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278371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IB-02">
      <a:dk1>
        <a:srgbClr val="000000"/>
      </a:dk1>
      <a:lt1>
        <a:srgbClr val="FFFFFF"/>
      </a:lt1>
      <a:dk2>
        <a:srgbClr val="009DDF"/>
      </a:dk2>
      <a:lt2>
        <a:srgbClr val="FFFFFF"/>
      </a:lt2>
      <a:accent1>
        <a:srgbClr val="009DDF"/>
      </a:accent1>
      <a:accent2>
        <a:srgbClr val="005590"/>
      </a:accent2>
      <a:accent3>
        <a:srgbClr val="F18700"/>
      </a:accent3>
      <a:accent4>
        <a:srgbClr val="E94090"/>
      </a:accent4>
      <a:accent5>
        <a:srgbClr val="FECC00"/>
      </a:accent5>
      <a:accent6>
        <a:srgbClr val="86BC22"/>
      </a:accent6>
      <a:hlink>
        <a:srgbClr val="005590"/>
      </a:hlink>
      <a:folHlink>
        <a:srgbClr val="005590"/>
      </a:folHlink>
    </a:clrScheme>
    <a:fontScheme name="Verdana IB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FFFFFF"/>
        </a:solidFill>
        <a:ln w="0">
          <a:solidFill>
            <a:srgbClr val="000000"/>
          </a:solidFill>
          <a:prstDash val="solid"/>
          <a:round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txDef>
      <a:spPr>
        <a:noFill/>
      </a:spPr>
      <a:bodyPr wrap="square" lIns="0" tIns="0" rIns="0" bIns="0" rtlCol="0">
        <a:spAutoFit/>
      </a:bodyPr>
      <a:lstStyle>
        <a:defPPr algn="l">
          <a:lnSpc>
            <a:spcPts val="2100"/>
          </a:lnSpc>
          <a:spcBef>
            <a:spcPts val="1000"/>
          </a:spcBef>
          <a:defRPr sz="16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IBZ-0057-18 PPT-Master RZ" id="{6F65BE2D-86E6-F34A-88DC-41DEFAF0CD88}" vid="{15335FAD-66AE-614D-9B3F-B48D8F2406A5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CAA52A08FB6764D99BDAB00307009BA" ma:contentTypeVersion="11" ma:contentTypeDescription="Ein neues Dokument erstellen." ma:contentTypeScope="" ma:versionID="b8b44af1edb4b1778086b09bd40f3825">
  <xsd:schema xmlns:xsd="http://www.w3.org/2001/XMLSchema" xmlns:xs="http://www.w3.org/2001/XMLSchema" xmlns:p="http://schemas.microsoft.com/office/2006/metadata/properties" xmlns:ns2="63b7da89-e3e2-474b-9c90-16d37533ed44" xmlns:ns3="043341d3-caa4-451a-958e-fe76bcf98bb9" targetNamespace="http://schemas.microsoft.com/office/2006/metadata/properties" ma:root="true" ma:fieldsID="b9da33538a54dc4a374b68e1265e8918" ns2:_="" ns3:_="">
    <xsd:import namespace="63b7da89-e3e2-474b-9c90-16d37533ed44"/>
    <xsd:import namespace="043341d3-caa4-451a-958e-fe76bcf98b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b7da89-e3e2-474b-9c90-16d37533ed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Bildmarkierungen" ma:readOnly="false" ma:fieldId="{5cf76f15-5ced-4ddc-b409-7134ff3c332f}" ma:taxonomyMulti="true" ma:sspId="69fd2020-f4b1-42a7-baaf-648c4d02c4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3341d3-caa4-451a-958e-fe76bcf98bb9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b3f2324a-91e5-4b99-b967-eaef18cf5c25}" ma:internalName="TaxCatchAll" ma:showField="CatchAllData" ma:web="043341d3-caa4-451a-958e-fe76bcf98b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3b7da89-e3e2-474b-9c90-16d37533ed44">
      <Terms xmlns="http://schemas.microsoft.com/office/infopath/2007/PartnerControls"/>
    </lcf76f155ced4ddcb4097134ff3c332f>
    <TaxCatchAll xmlns="043341d3-caa4-451a-958e-fe76bcf98bb9" xsi:nil="true"/>
  </documentManagement>
</p:properties>
</file>

<file path=customXml/itemProps1.xml><?xml version="1.0" encoding="utf-8"?>
<ds:datastoreItem xmlns:ds="http://schemas.openxmlformats.org/officeDocument/2006/customXml" ds:itemID="{45632FAD-B649-48B8-A370-4998279971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b7da89-e3e2-474b-9c90-16d37533ed44"/>
    <ds:schemaRef ds:uri="043341d3-caa4-451a-958e-fe76bcf98b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676E608-A954-4A80-8A58-B20AAFB647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4261E5-7C7B-4682-A7F0-965D00EDE2E2}">
  <ds:schemaRefs>
    <ds:schemaRef ds:uri="043341d3-caa4-451a-958e-fe76bcf98bb9"/>
    <ds:schemaRef ds:uri="http://schemas.microsoft.com/office/infopath/2007/PartnerControls"/>
    <ds:schemaRef ds:uri="http://schemas.microsoft.com/office/2006/documentManagement/types"/>
    <ds:schemaRef ds:uri="63b7da89-e3e2-474b-9c90-16d37533ed44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2006/metadata/properties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1576</Words>
  <Application>Microsoft Office PowerPoint</Application>
  <PresentationFormat>Breitbild</PresentationFormat>
  <Paragraphs>402</Paragraphs>
  <Slides>37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37</vt:i4>
      </vt:variant>
    </vt:vector>
  </HeadingPairs>
  <TitlesOfParts>
    <vt:vector size="43" baseType="lpstr">
      <vt:lpstr>Arial</vt:lpstr>
      <vt:lpstr>Bradley Hand ITC</vt:lpstr>
      <vt:lpstr>Calibri</vt:lpstr>
      <vt:lpstr>Verdana</vt:lpstr>
      <vt:lpstr>Wingdings</vt:lpstr>
      <vt:lpstr>Office</vt:lpstr>
      <vt:lpstr>ERP-Systeme  in der Entgeltabrechnung</vt:lpstr>
      <vt:lpstr>ERP-Systeme  in der Entgeltabrechnung Eine Einführung</vt:lpstr>
      <vt:lpstr>1. Was sind ERP-Systeme? </vt:lpstr>
      <vt:lpstr>1. Was sind ERP-Systeme? 1.1 Definition und Erklärung </vt:lpstr>
      <vt:lpstr>1.1 Definition und Erklärung </vt:lpstr>
      <vt:lpstr>1.1 Definition und Erklärung </vt:lpstr>
      <vt:lpstr>1.1 Definition und Erklärung </vt:lpstr>
      <vt:lpstr>1. Was sind ERP-Systeme? 1.2 Einsatzgebiete  </vt:lpstr>
      <vt:lpstr>1.2 Einsatzgebiete </vt:lpstr>
      <vt:lpstr>1.2 Einsatzgebiete </vt:lpstr>
      <vt:lpstr>1. Was sind ERP-Systeme? 1.3 Bekannte Beispiele  </vt:lpstr>
      <vt:lpstr>1.3 Bekannte Beispiele</vt:lpstr>
      <vt:lpstr>1.3 Bekannte Beispiele</vt:lpstr>
      <vt:lpstr>1.3 Bekannte Beispiele</vt:lpstr>
      <vt:lpstr>1.3 Bekannte Beispiele</vt:lpstr>
      <vt:lpstr>2. Entgeltabrechnung mit einem    ERP-System  </vt:lpstr>
      <vt:lpstr>2. Entgeltabrechnung mit einem    ERP-System </vt:lpstr>
      <vt:lpstr>3. Wie funktioniert das genau?   </vt:lpstr>
      <vt:lpstr>3. Wie funktioniert das genau? </vt:lpstr>
      <vt:lpstr>3. Wie funktioniert das genau? </vt:lpstr>
      <vt:lpstr>3. Wie funktioniert das genau? </vt:lpstr>
      <vt:lpstr>3. Wie funktioniert das genau? </vt:lpstr>
      <vt:lpstr>3. Wie funktioniert das genau? </vt:lpstr>
      <vt:lpstr>4. Praxisbeispiel   </vt:lpstr>
      <vt:lpstr>4. Praxisbeispiel </vt:lpstr>
      <vt:lpstr>4. Praxisbeispiel </vt:lpstr>
      <vt:lpstr>4. Praxisbeispiel </vt:lpstr>
      <vt:lpstr>4. Praxisbeispiel </vt:lpstr>
      <vt:lpstr>4. Praxisbeispiel </vt:lpstr>
      <vt:lpstr>4. Praxisbeispiel </vt:lpstr>
      <vt:lpstr>4. Praxisbeispiel </vt:lpstr>
      <vt:lpstr>5. Warum ist das wichtig für Kaufleute im Büromanagement?   </vt:lpstr>
      <vt:lpstr>5. Warum ist das wichtig für Kaufleute im Büromanagement? </vt:lpstr>
      <vt:lpstr>5. Warum ist das wichtig für Kaufleute im Büromanagement? </vt:lpstr>
      <vt:lpstr>6. Zusammenfassung </vt:lpstr>
      <vt:lpstr>6. Zusammenfassung</vt:lpstr>
      <vt:lpstr>Danke für die Aufmerksamkeit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Nina Klapsing</dc:creator>
  <cp:lastModifiedBy>Sabrina Heinze</cp:lastModifiedBy>
  <cp:revision>192</cp:revision>
  <cp:lastPrinted>2020-01-29T08:11:35Z</cp:lastPrinted>
  <dcterms:created xsi:type="dcterms:W3CDTF">2019-04-08T13:49:48Z</dcterms:created>
  <dcterms:modified xsi:type="dcterms:W3CDTF">2026-02-12T15:17:34Z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0x0101002CAA52A08FB6764D99BDAB00307009BA</vt:lpwstr>
  </property>
  <property fmtid="{D5CDD505-2E9C-101B-9397-08002B2CF9AE}" pid="3" name="Order">
    <vt:r8>11500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riggerFlowInfo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</Properties>
</file>